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4F_4438191C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23"/>
  </p:notesMasterIdLst>
  <p:sldIdLst>
    <p:sldId id="307" r:id="rId6"/>
    <p:sldId id="355" r:id="rId7"/>
    <p:sldId id="335" r:id="rId8"/>
    <p:sldId id="349" r:id="rId9"/>
    <p:sldId id="350" r:id="rId10"/>
    <p:sldId id="351" r:id="rId11"/>
    <p:sldId id="352" r:id="rId12"/>
    <p:sldId id="354" r:id="rId13"/>
    <p:sldId id="356" r:id="rId14"/>
    <p:sldId id="257" r:id="rId15"/>
    <p:sldId id="259" r:id="rId16"/>
    <p:sldId id="261" r:id="rId17"/>
    <p:sldId id="262" r:id="rId18"/>
    <p:sldId id="345" r:id="rId19"/>
    <p:sldId id="357" r:id="rId20"/>
    <p:sldId id="347" r:id="rId21"/>
    <p:sldId id="300" r:id="rId2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E6A9048-63E6-8EF0-599B-CD4125CF8126}" name="Gil Loewenthal" initials="GL" userId="S::gill@Oncohost.com::90d119f1-0381-4063-8fa2-d81ab9c7d657" providerId="AD"/>
  <p188:author id="{C1A7A3FD-3171-142A-DD4B-3F9D23B1C841}" name="Eyal Jacob" initials="EJ" userId="S::Eyal@Oncohost.com::19ec1fb7-bc19-4e49-ba6b-1e9e2631ed8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A807F-DE80-4E5B-A8D5-275F9F3331BF}" v="843" dt="2024-12-23T07:14:45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92" autoAdjust="0"/>
  </p:normalViewPr>
  <p:slideViewPr>
    <p:cSldViewPr snapToGrid="0">
      <p:cViewPr varScale="1">
        <p:scale>
          <a:sx n="105" d="100"/>
          <a:sy n="105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Yellin" userId="d4a9dc1f-9f45-4ca8-8cbb-c6bc343999d3" providerId="ADAL" clId="{71FBE2E5-E3BF-401A-BA7D-CFDD515BC419}"/>
    <pc:docChg chg="undo custSel addSld delSld modSld">
      <pc:chgData name="Ben Yellin" userId="d4a9dc1f-9f45-4ca8-8cbb-c6bc343999d3" providerId="ADAL" clId="{71FBE2E5-E3BF-401A-BA7D-CFDD515BC419}" dt="2024-10-29T14:21:53.110" v="569" actId="313"/>
      <pc:docMkLst>
        <pc:docMk/>
      </pc:docMkLst>
      <pc:sldChg chg="delSp mod">
        <pc:chgData name="Ben Yellin" userId="d4a9dc1f-9f45-4ca8-8cbb-c6bc343999d3" providerId="ADAL" clId="{71FBE2E5-E3BF-401A-BA7D-CFDD515BC419}" dt="2024-10-29T12:19:15.961" v="114" actId="478"/>
        <pc:sldMkLst>
          <pc:docMk/>
          <pc:sldMk cId="1088683563" sldId="334"/>
        </pc:sldMkLst>
      </pc:sldChg>
      <pc:sldChg chg="addSp delSp modSp mod">
        <pc:chgData name="Ben Yellin" userId="d4a9dc1f-9f45-4ca8-8cbb-c6bc343999d3" providerId="ADAL" clId="{71FBE2E5-E3BF-401A-BA7D-CFDD515BC419}" dt="2024-10-29T14:21:53.110" v="569" actId="313"/>
        <pc:sldMkLst>
          <pc:docMk/>
          <pc:sldMk cId="574094035" sldId="335"/>
        </pc:sldMkLst>
      </pc:sldChg>
      <pc:sldChg chg="delSp add mod">
        <pc:chgData name="Ben Yellin" userId="d4a9dc1f-9f45-4ca8-8cbb-c6bc343999d3" providerId="ADAL" clId="{71FBE2E5-E3BF-401A-BA7D-CFDD515BC419}" dt="2024-10-29T12:16:59.421" v="13" actId="478"/>
        <pc:sldMkLst>
          <pc:docMk/>
          <pc:sldMk cId="2511704633" sldId="336"/>
        </pc:sldMkLst>
      </pc:sldChg>
      <pc:sldChg chg="delSp modSp new mod">
        <pc:chgData name="Ben Yellin" userId="d4a9dc1f-9f45-4ca8-8cbb-c6bc343999d3" providerId="ADAL" clId="{71FBE2E5-E3BF-401A-BA7D-CFDD515BC419}" dt="2024-10-29T12:18:50.225" v="90" actId="14100"/>
        <pc:sldMkLst>
          <pc:docMk/>
          <pc:sldMk cId="2021081592" sldId="337"/>
        </pc:sldMkLst>
      </pc:sldChg>
      <pc:sldChg chg="delSp modSp add mod">
        <pc:chgData name="Ben Yellin" userId="d4a9dc1f-9f45-4ca8-8cbb-c6bc343999d3" providerId="ADAL" clId="{71FBE2E5-E3BF-401A-BA7D-CFDD515BC419}" dt="2024-10-29T12:19:05.906" v="113" actId="14100"/>
        <pc:sldMkLst>
          <pc:docMk/>
          <pc:sldMk cId="57441959" sldId="338"/>
        </pc:sldMkLst>
      </pc:sldChg>
      <pc:sldChg chg="addSp delSp modSp add mod">
        <pc:chgData name="Ben Yellin" userId="d4a9dc1f-9f45-4ca8-8cbb-c6bc343999d3" providerId="ADAL" clId="{71FBE2E5-E3BF-401A-BA7D-CFDD515BC419}" dt="2024-10-29T13:07:37.626" v="237" actId="113"/>
        <pc:sldMkLst>
          <pc:docMk/>
          <pc:sldMk cId="2433507312" sldId="339"/>
        </pc:sldMkLst>
      </pc:sldChg>
      <pc:sldChg chg="delSp add del mod">
        <pc:chgData name="Ben Yellin" userId="d4a9dc1f-9f45-4ca8-8cbb-c6bc343999d3" providerId="ADAL" clId="{71FBE2E5-E3BF-401A-BA7D-CFDD515BC419}" dt="2024-10-29T13:11:46.390" v="410" actId="47"/>
        <pc:sldMkLst>
          <pc:docMk/>
          <pc:sldMk cId="215177896" sldId="340"/>
        </pc:sldMkLst>
      </pc:sldChg>
      <pc:sldChg chg="addSp modSp add del mod">
        <pc:chgData name="Ben Yellin" userId="d4a9dc1f-9f45-4ca8-8cbb-c6bc343999d3" providerId="ADAL" clId="{71FBE2E5-E3BF-401A-BA7D-CFDD515BC419}" dt="2024-10-29T13:11:43.493" v="409" actId="47"/>
        <pc:sldMkLst>
          <pc:docMk/>
          <pc:sldMk cId="910037555" sldId="341"/>
        </pc:sldMkLst>
      </pc:sldChg>
      <pc:sldChg chg="addSp modSp add mod">
        <pc:chgData name="Ben Yellin" userId="d4a9dc1f-9f45-4ca8-8cbb-c6bc343999d3" providerId="ADAL" clId="{71FBE2E5-E3BF-401A-BA7D-CFDD515BC419}" dt="2024-10-29T13:17:00.567" v="435" actId="20577"/>
        <pc:sldMkLst>
          <pc:docMk/>
          <pc:sldMk cId="761706222" sldId="342"/>
        </pc:sldMkLst>
      </pc:sldChg>
      <pc:sldChg chg="addSp delSp modSp add mod">
        <pc:chgData name="Ben Yellin" userId="d4a9dc1f-9f45-4ca8-8cbb-c6bc343999d3" providerId="ADAL" clId="{71FBE2E5-E3BF-401A-BA7D-CFDD515BC419}" dt="2024-10-29T13:56:24.383" v="535" actId="313"/>
        <pc:sldMkLst>
          <pc:docMk/>
          <pc:sldMk cId="3960839820" sldId="343"/>
        </pc:sldMkLst>
      </pc:sldChg>
    </pc:docChg>
  </pc:docChgLst>
  <pc:docChgLst>
    <pc:chgData name="Gil Loewenthal" userId="90d119f1-0381-4063-8fa2-d81ab9c7d657" providerId="ADAL" clId="{74BA807F-DE80-4E5B-A8D5-275F9F3331BF}"/>
    <pc:docChg chg="undo custSel addSld delSld modSld">
      <pc:chgData name="Gil Loewenthal" userId="90d119f1-0381-4063-8fa2-d81ab9c7d657" providerId="ADAL" clId="{74BA807F-DE80-4E5B-A8D5-275F9F3331BF}" dt="2024-12-23T07:15:33.467" v="6546" actId="20577"/>
      <pc:docMkLst>
        <pc:docMk/>
      </pc:docMkLst>
      <pc:sldChg chg="modSp add mod">
        <pc:chgData name="Gil Loewenthal" userId="90d119f1-0381-4063-8fa2-d81ab9c7d657" providerId="ADAL" clId="{74BA807F-DE80-4E5B-A8D5-275F9F3331BF}" dt="2024-12-22T13:55:06.905" v="6015" actId="27636"/>
        <pc:sldMkLst>
          <pc:docMk/>
          <pc:sldMk cId="2356747627" sldId="257"/>
        </pc:sldMkLst>
        <pc:spChg chg="mod">
          <ac:chgData name="Gil Loewenthal" userId="90d119f1-0381-4063-8fa2-d81ab9c7d657" providerId="ADAL" clId="{74BA807F-DE80-4E5B-A8D5-275F9F3331BF}" dt="2024-12-22T13:55:06.905" v="6015" actId="27636"/>
          <ac:spMkLst>
            <pc:docMk/>
            <pc:sldMk cId="2356747627" sldId="257"/>
            <ac:spMk id="3" creationId="{FA131C57-174C-3D5B-75EE-EDAB98891CF0}"/>
          </ac:spMkLst>
        </pc:spChg>
      </pc:sldChg>
      <pc:sldChg chg="addSp modSp add mod">
        <pc:chgData name="Gil Loewenthal" userId="90d119f1-0381-4063-8fa2-d81ab9c7d657" providerId="ADAL" clId="{74BA807F-DE80-4E5B-A8D5-275F9F3331BF}" dt="2024-12-23T07:14:37.797" v="6497" actId="20577"/>
        <pc:sldMkLst>
          <pc:docMk/>
          <pc:sldMk cId="387652541" sldId="259"/>
        </pc:sldMkLst>
        <pc:spChg chg="add mod">
          <ac:chgData name="Gil Loewenthal" userId="90d119f1-0381-4063-8fa2-d81ab9c7d657" providerId="ADAL" clId="{74BA807F-DE80-4E5B-A8D5-275F9F3331BF}" dt="2024-12-23T07:14:37.797" v="6497" actId="20577"/>
          <ac:spMkLst>
            <pc:docMk/>
            <pc:sldMk cId="387652541" sldId="259"/>
            <ac:spMk id="3" creationId="{0E42A0B8-9AF6-0EBA-38B4-50B3B6FE9293}"/>
          </ac:spMkLst>
        </pc:spChg>
      </pc:sldChg>
      <pc:sldChg chg="addSp modSp add">
        <pc:chgData name="Gil Loewenthal" userId="90d119f1-0381-4063-8fa2-d81ab9c7d657" providerId="ADAL" clId="{74BA807F-DE80-4E5B-A8D5-275F9F3331BF}" dt="2024-12-23T07:14:43.747" v="6498"/>
        <pc:sldMkLst>
          <pc:docMk/>
          <pc:sldMk cId="1005562098" sldId="261"/>
        </pc:sldMkLst>
        <pc:spChg chg="add mod">
          <ac:chgData name="Gil Loewenthal" userId="90d119f1-0381-4063-8fa2-d81ab9c7d657" providerId="ADAL" clId="{74BA807F-DE80-4E5B-A8D5-275F9F3331BF}" dt="2024-12-23T07:14:43.747" v="6498"/>
          <ac:spMkLst>
            <pc:docMk/>
            <pc:sldMk cId="1005562098" sldId="261"/>
            <ac:spMk id="3" creationId="{C233F92C-079F-4E29-AF96-C2F0864C8C3A}"/>
          </ac:spMkLst>
        </pc:spChg>
      </pc:sldChg>
      <pc:sldChg chg="addSp modSp add">
        <pc:chgData name="Gil Loewenthal" userId="90d119f1-0381-4063-8fa2-d81ab9c7d657" providerId="ADAL" clId="{74BA807F-DE80-4E5B-A8D5-275F9F3331BF}" dt="2024-12-23T07:14:45.379" v="6499"/>
        <pc:sldMkLst>
          <pc:docMk/>
          <pc:sldMk cId="291763504" sldId="262"/>
        </pc:sldMkLst>
        <pc:spChg chg="add mod">
          <ac:chgData name="Gil Loewenthal" userId="90d119f1-0381-4063-8fa2-d81ab9c7d657" providerId="ADAL" clId="{74BA807F-DE80-4E5B-A8D5-275F9F3331BF}" dt="2024-12-23T07:14:45.379" v="6499"/>
          <ac:spMkLst>
            <pc:docMk/>
            <pc:sldMk cId="291763504" sldId="262"/>
            <ac:spMk id="3" creationId="{A88ACC1A-C3F9-D82E-887C-C8E5AA4F6F90}"/>
          </ac:spMkLst>
        </pc:spChg>
      </pc:sldChg>
      <pc:sldChg chg="del mod modShow">
        <pc:chgData name="Gil Loewenthal" userId="90d119f1-0381-4063-8fa2-d81ab9c7d657" providerId="ADAL" clId="{74BA807F-DE80-4E5B-A8D5-275F9F3331BF}" dt="2024-12-23T07:10:17.135" v="6163" actId="47"/>
        <pc:sldMkLst>
          <pc:docMk/>
          <pc:sldMk cId="1120006254" sldId="306"/>
        </pc:sldMkLst>
      </pc:sldChg>
      <pc:sldChg chg="modSp mod">
        <pc:chgData name="Gil Loewenthal" userId="90d119f1-0381-4063-8fa2-d81ab9c7d657" providerId="ADAL" clId="{74BA807F-DE80-4E5B-A8D5-275F9F3331BF}" dt="2024-12-22T10:47:49.512" v="3880" actId="20577"/>
        <pc:sldMkLst>
          <pc:docMk/>
          <pc:sldMk cId="2975591585" sldId="307"/>
        </pc:sldMkLst>
        <pc:spChg chg="mod">
          <ac:chgData name="Gil Loewenthal" userId="90d119f1-0381-4063-8fa2-d81ab9c7d657" providerId="ADAL" clId="{74BA807F-DE80-4E5B-A8D5-275F9F3331BF}" dt="2024-12-22T10:47:49.512" v="3880" actId="20577"/>
          <ac:spMkLst>
            <pc:docMk/>
            <pc:sldMk cId="2975591585" sldId="307"/>
            <ac:spMk id="2" creationId="{5A59FA85-DB20-3CF0-ECB6-DD06A0DC62AC}"/>
          </ac:spMkLst>
        </pc:spChg>
      </pc:sldChg>
      <pc:sldChg chg="del mod modShow">
        <pc:chgData name="Gil Loewenthal" userId="90d119f1-0381-4063-8fa2-d81ab9c7d657" providerId="ADAL" clId="{74BA807F-DE80-4E5B-A8D5-275F9F3331BF}" dt="2024-12-23T07:10:17.135" v="6163" actId="47"/>
        <pc:sldMkLst>
          <pc:docMk/>
          <pc:sldMk cId="1088683563" sldId="334"/>
        </pc:sldMkLst>
      </pc:sldChg>
      <pc:sldChg chg="del mod modShow">
        <pc:chgData name="Gil Loewenthal" userId="90d119f1-0381-4063-8fa2-d81ab9c7d657" providerId="ADAL" clId="{74BA807F-DE80-4E5B-A8D5-275F9F3331BF}" dt="2024-12-22T13:33:23.078" v="5529" actId="2696"/>
        <pc:sldMkLst>
          <pc:docMk/>
          <pc:sldMk cId="574094035" sldId="335"/>
        </pc:sldMkLst>
      </pc:sldChg>
      <pc:sldChg chg="add mod modShow">
        <pc:chgData name="Gil Loewenthal" userId="90d119f1-0381-4063-8fa2-d81ab9c7d657" providerId="ADAL" clId="{74BA807F-DE80-4E5B-A8D5-275F9F3331BF}" dt="2024-12-23T07:04:24.135" v="6017" actId="729"/>
        <pc:sldMkLst>
          <pc:docMk/>
          <pc:sldMk cId="1144527132" sldId="335"/>
        </pc:sldMkLst>
      </pc:sldChg>
      <pc:sldChg chg="del mod modShow">
        <pc:chgData name="Gil Loewenthal" userId="90d119f1-0381-4063-8fa2-d81ab9c7d657" providerId="ADAL" clId="{74BA807F-DE80-4E5B-A8D5-275F9F3331BF}" dt="2024-12-23T07:10:17.135" v="6163" actId="47"/>
        <pc:sldMkLst>
          <pc:docMk/>
          <pc:sldMk cId="2511704633" sldId="336"/>
        </pc:sldMkLst>
      </pc:sldChg>
      <pc:sldChg chg="del mod modShow">
        <pc:chgData name="Gil Loewenthal" userId="90d119f1-0381-4063-8fa2-d81ab9c7d657" providerId="ADAL" clId="{74BA807F-DE80-4E5B-A8D5-275F9F3331BF}" dt="2024-12-23T07:10:17.135" v="6163" actId="47"/>
        <pc:sldMkLst>
          <pc:docMk/>
          <pc:sldMk cId="2021081592" sldId="337"/>
        </pc:sldMkLst>
      </pc:sldChg>
      <pc:sldChg chg="del mod modShow">
        <pc:chgData name="Gil Loewenthal" userId="90d119f1-0381-4063-8fa2-d81ab9c7d657" providerId="ADAL" clId="{74BA807F-DE80-4E5B-A8D5-275F9F3331BF}" dt="2024-12-23T07:10:17.135" v="6163" actId="47"/>
        <pc:sldMkLst>
          <pc:docMk/>
          <pc:sldMk cId="57441959" sldId="338"/>
        </pc:sldMkLst>
      </pc:sldChg>
      <pc:sldChg chg="del mod modShow">
        <pc:chgData name="Gil Loewenthal" userId="90d119f1-0381-4063-8fa2-d81ab9c7d657" providerId="ADAL" clId="{74BA807F-DE80-4E5B-A8D5-275F9F3331BF}" dt="2024-12-23T07:10:17.135" v="6163" actId="47"/>
        <pc:sldMkLst>
          <pc:docMk/>
          <pc:sldMk cId="2433507312" sldId="339"/>
        </pc:sldMkLst>
      </pc:sldChg>
      <pc:sldChg chg="del mod modShow">
        <pc:chgData name="Gil Loewenthal" userId="90d119f1-0381-4063-8fa2-d81ab9c7d657" providerId="ADAL" clId="{74BA807F-DE80-4E5B-A8D5-275F9F3331BF}" dt="2024-12-23T07:10:17.135" v="6163" actId="47"/>
        <pc:sldMkLst>
          <pc:docMk/>
          <pc:sldMk cId="761706222" sldId="342"/>
        </pc:sldMkLst>
      </pc:sldChg>
      <pc:sldChg chg="del mod modShow">
        <pc:chgData name="Gil Loewenthal" userId="90d119f1-0381-4063-8fa2-d81ab9c7d657" providerId="ADAL" clId="{74BA807F-DE80-4E5B-A8D5-275F9F3331BF}" dt="2024-12-23T07:10:17.135" v="6163" actId="47"/>
        <pc:sldMkLst>
          <pc:docMk/>
          <pc:sldMk cId="3960839820" sldId="343"/>
        </pc:sldMkLst>
      </pc:sldChg>
      <pc:sldChg chg="addSp delSp modSp add del mod modShow">
        <pc:chgData name="Gil Loewenthal" userId="90d119f1-0381-4063-8fa2-d81ab9c7d657" providerId="ADAL" clId="{74BA807F-DE80-4E5B-A8D5-275F9F3331BF}" dt="2024-12-23T07:10:00.324" v="6162" actId="2696"/>
        <pc:sldMkLst>
          <pc:docMk/>
          <pc:sldMk cId="2423966047" sldId="344"/>
        </pc:sldMkLst>
      </pc:sldChg>
      <pc:sldChg chg="addSp modSp add del mod">
        <pc:chgData name="Gil Loewenthal" userId="90d119f1-0381-4063-8fa2-d81ab9c7d657" providerId="ADAL" clId="{74BA807F-DE80-4E5B-A8D5-275F9F3331BF}" dt="2024-12-22T13:34:37.075" v="5533" actId="2696"/>
        <pc:sldMkLst>
          <pc:docMk/>
          <pc:sldMk cId="2619875950" sldId="345"/>
        </pc:sldMkLst>
        <pc:spChg chg="mod">
          <ac:chgData name="Gil Loewenthal" userId="90d119f1-0381-4063-8fa2-d81ab9c7d657" providerId="ADAL" clId="{74BA807F-DE80-4E5B-A8D5-275F9F3331BF}" dt="2024-12-22T13:34:35.050" v="5532" actId="20577"/>
          <ac:spMkLst>
            <pc:docMk/>
            <pc:sldMk cId="2619875950" sldId="345"/>
            <ac:spMk id="2" creationId="{B199D8BD-E44A-5F40-5CF3-A4DDF231383B}"/>
          </ac:spMkLst>
        </pc:spChg>
      </pc:sldChg>
      <pc:sldChg chg="add">
        <pc:chgData name="Gil Loewenthal" userId="90d119f1-0381-4063-8fa2-d81ab9c7d657" providerId="ADAL" clId="{74BA807F-DE80-4E5B-A8D5-275F9F3331BF}" dt="2024-12-22T13:34:49.788" v="5534"/>
        <pc:sldMkLst>
          <pc:docMk/>
          <pc:sldMk cId="4118203290" sldId="345"/>
        </pc:sldMkLst>
      </pc:sldChg>
      <pc:sldChg chg="modSp new del mod">
        <pc:chgData name="Gil Loewenthal" userId="90d119f1-0381-4063-8fa2-d81ab9c7d657" providerId="ADAL" clId="{74BA807F-DE80-4E5B-A8D5-275F9F3331BF}" dt="2024-12-01T08:01:17.427" v="494" actId="47"/>
        <pc:sldMkLst>
          <pc:docMk/>
          <pc:sldMk cId="1345785057" sldId="346"/>
        </pc:sldMkLst>
      </pc:sldChg>
      <pc:sldChg chg="addSp delSp modSp add mod">
        <pc:chgData name="Gil Loewenthal" userId="90d119f1-0381-4063-8fa2-d81ab9c7d657" providerId="ADAL" clId="{74BA807F-DE80-4E5B-A8D5-275F9F3331BF}" dt="2024-12-23T07:10:26.070" v="6165" actId="478"/>
        <pc:sldMkLst>
          <pc:docMk/>
          <pc:sldMk cId="3251805804" sldId="347"/>
        </pc:sldMkLst>
        <pc:spChg chg="mod">
          <ac:chgData name="Gil Loewenthal" userId="90d119f1-0381-4063-8fa2-d81ab9c7d657" providerId="ADAL" clId="{74BA807F-DE80-4E5B-A8D5-275F9F3331BF}" dt="2024-12-01T08:02:07.489" v="563" actId="20577"/>
          <ac:spMkLst>
            <pc:docMk/>
            <pc:sldMk cId="3251805804" sldId="347"/>
            <ac:spMk id="2" creationId="{96BA23CA-86E0-8AD4-BED5-FFF426346DB1}"/>
          </ac:spMkLst>
        </pc:spChg>
        <pc:spChg chg="add del mod">
          <ac:chgData name="Gil Loewenthal" userId="90d119f1-0381-4063-8fa2-d81ab9c7d657" providerId="ADAL" clId="{74BA807F-DE80-4E5B-A8D5-275F9F3331BF}" dt="2024-12-23T07:10:25.045" v="6164" actId="478"/>
          <ac:spMkLst>
            <pc:docMk/>
            <pc:sldMk cId="3251805804" sldId="347"/>
            <ac:spMk id="13" creationId="{8525136F-9783-0F4B-E9EF-88AE27677FD7}"/>
          </ac:spMkLst>
        </pc:spChg>
        <pc:picChg chg="add mod modCrop">
          <ac:chgData name="Gil Loewenthal" userId="90d119f1-0381-4063-8fa2-d81ab9c7d657" providerId="ADAL" clId="{74BA807F-DE80-4E5B-A8D5-275F9F3331BF}" dt="2024-12-01T08:07:44.424" v="584" actId="14100"/>
          <ac:picMkLst>
            <pc:docMk/>
            <pc:sldMk cId="3251805804" sldId="347"/>
            <ac:picMk id="5" creationId="{A3E13526-60F3-412D-4B6D-EEEBC51C7D71}"/>
          </ac:picMkLst>
        </pc:picChg>
        <pc:picChg chg="add mod">
          <ac:chgData name="Gil Loewenthal" userId="90d119f1-0381-4063-8fa2-d81ab9c7d657" providerId="ADAL" clId="{74BA807F-DE80-4E5B-A8D5-275F9F3331BF}" dt="2024-12-01T08:07:27.411" v="582" actId="14100"/>
          <ac:picMkLst>
            <pc:docMk/>
            <pc:sldMk cId="3251805804" sldId="347"/>
            <ac:picMk id="8" creationId="{58AA6F22-186F-18DE-CCF1-065B30658D67}"/>
          </ac:picMkLst>
        </pc:picChg>
        <pc:picChg chg="add mod">
          <ac:chgData name="Gil Loewenthal" userId="90d119f1-0381-4063-8fa2-d81ab9c7d657" providerId="ADAL" clId="{74BA807F-DE80-4E5B-A8D5-275F9F3331BF}" dt="2024-12-01T08:07:20.758" v="581" actId="1076"/>
          <ac:picMkLst>
            <pc:docMk/>
            <pc:sldMk cId="3251805804" sldId="347"/>
            <ac:picMk id="10" creationId="{78BD5561-4511-C816-9C1C-E5B639A39647}"/>
          </ac:picMkLst>
        </pc:picChg>
        <pc:cxnChg chg="add del">
          <ac:chgData name="Gil Loewenthal" userId="90d119f1-0381-4063-8fa2-d81ab9c7d657" providerId="ADAL" clId="{74BA807F-DE80-4E5B-A8D5-275F9F3331BF}" dt="2024-12-23T07:10:26.070" v="6165" actId="478"/>
          <ac:cxnSpMkLst>
            <pc:docMk/>
            <pc:sldMk cId="3251805804" sldId="347"/>
            <ac:cxnSpMk id="12" creationId="{E6588203-8050-5BFC-FCE6-8344A1B1BE72}"/>
          </ac:cxnSpMkLst>
        </pc:cxnChg>
      </pc:sldChg>
      <pc:sldChg chg="new del">
        <pc:chgData name="Gil Loewenthal" userId="90d119f1-0381-4063-8fa2-d81ab9c7d657" providerId="ADAL" clId="{74BA807F-DE80-4E5B-A8D5-275F9F3331BF}" dt="2024-12-01T08:09:18.715" v="688" actId="47"/>
        <pc:sldMkLst>
          <pc:docMk/>
          <pc:sldMk cId="550369236" sldId="348"/>
        </pc:sldMkLst>
      </pc:sldChg>
      <pc:sldChg chg="delSp modSp add del mod">
        <pc:chgData name="Gil Loewenthal" userId="90d119f1-0381-4063-8fa2-d81ab9c7d657" providerId="ADAL" clId="{74BA807F-DE80-4E5B-A8D5-275F9F3331BF}" dt="2024-12-23T07:10:00.324" v="6162" actId="2696"/>
        <pc:sldMkLst>
          <pc:docMk/>
          <pc:sldMk cId="843659000" sldId="348"/>
        </pc:sldMkLst>
      </pc:sldChg>
      <pc:sldChg chg="new del">
        <pc:chgData name="Gil Loewenthal" userId="90d119f1-0381-4063-8fa2-d81ab9c7d657" providerId="ADAL" clId="{74BA807F-DE80-4E5B-A8D5-275F9F3331BF}" dt="2024-12-01T09:36:59.077" v="696" actId="47"/>
        <pc:sldMkLst>
          <pc:docMk/>
          <pc:sldMk cId="2451858910" sldId="349"/>
        </pc:sldMkLst>
      </pc:sldChg>
      <pc:sldChg chg="addSp delSp modSp add mod">
        <pc:chgData name="Gil Loewenthal" userId="90d119f1-0381-4063-8fa2-d81ab9c7d657" providerId="ADAL" clId="{74BA807F-DE80-4E5B-A8D5-275F9F3331BF}" dt="2024-12-22T12:48:51.905" v="4530" actId="14100"/>
        <pc:sldMkLst>
          <pc:docMk/>
          <pc:sldMk cId="4125995358" sldId="349"/>
        </pc:sldMkLst>
        <pc:spChg chg="mod">
          <ac:chgData name="Gil Loewenthal" userId="90d119f1-0381-4063-8fa2-d81ab9c7d657" providerId="ADAL" clId="{74BA807F-DE80-4E5B-A8D5-275F9F3331BF}" dt="2024-12-22T11:47:48.233" v="3978" actId="20577"/>
          <ac:spMkLst>
            <pc:docMk/>
            <pc:sldMk cId="4125995358" sldId="349"/>
            <ac:spMk id="2" creationId="{BBC03824-7B38-7C5A-E2E7-821F6871901F}"/>
          </ac:spMkLst>
        </pc:spChg>
        <pc:spChg chg="mod">
          <ac:chgData name="Gil Loewenthal" userId="90d119f1-0381-4063-8fa2-d81ab9c7d657" providerId="ADAL" clId="{74BA807F-DE80-4E5B-A8D5-275F9F3331BF}" dt="2024-12-01T09:38:33.963" v="765" actId="20577"/>
          <ac:spMkLst>
            <pc:docMk/>
            <pc:sldMk cId="4125995358" sldId="349"/>
            <ac:spMk id="3" creationId="{9BA290B9-DF72-6F83-388D-1A93085B6B40}"/>
          </ac:spMkLst>
        </pc:spChg>
        <pc:picChg chg="add mod">
          <ac:chgData name="Gil Loewenthal" userId="90d119f1-0381-4063-8fa2-d81ab9c7d657" providerId="ADAL" clId="{74BA807F-DE80-4E5B-A8D5-275F9F3331BF}" dt="2024-12-22T11:46:36.141" v="3885" actId="1076"/>
          <ac:picMkLst>
            <pc:docMk/>
            <pc:sldMk cId="4125995358" sldId="349"/>
            <ac:picMk id="5" creationId="{367A889C-733A-8382-C595-17CBFA0D089A}"/>
          </ac:picMkLst>
        </pc:picChg>
        <pc:picChg chg="add del mod">
          <ac:chgData name="Gil Loewenthal" userId="90d119f1-0381-4063-8fa2-d81ab9c7d657" providerId="ADAL" clId="{74BA807F-DE80-4E5B-A8D5-275F9F3331BF}" dt="2024-12-22T12:48:44.667" v="4525" actId="478"/>
          <ac:picMkLst>
            <pc:docMk/>
            <pc:sldMk cId="4125995358" sldId="349"/>
            <ac:picMk id="7" creationId="{71144484-AAED-73F1-96BD-8796BF315F8A}"/>
          </ac:picMkLst>
        </pc:picChg>
        <pc:picChg chg="add mod">
          <ac:chgData name="Gil Loewenthal" userId="90d119f1-0381-4063-8fa2-d81ab9c7d657" providerId="ADAL" clId="{74BA807F-DE80-4E5B-A8D5-275F9F3331BF}" dt="2024-12-22T11:47:58.580" v="3981" actId="1076"/>
          <ac:picMkLst>
            <pc:docMk/>
            <pc:sldMk cId="4125995358" sldId="349"/>
            <ac:picMk id="8" creationId="{DB68842B-833E-BEA1-A6DF-123673E32546}"/>
          </ac:picMkLst>
        </pc:picChg>
        <pc:picChg chg="add mod">
          <ac:chgData name="Gil Loewenthal" userId="90d119f1-0381-4063-8fa2-d81ab9c7d657" providerId="ADAL" clId="{74BA807F-DE80-4E5B-A8D5-275F9F3331BF}" dt="2024-12-22T11:47:56.019" v="3980" actId="1076"/>
          <ac:picMkLst>
            <pc:docMk/>
            <pc:sldMk cId="4125995358" sldId="349"/>
            <ac:picMk id="10" creationId="{E825E01E-ACB3-5168-FAD9-467D7D7D117F}"/>
          </ac:picMkLst>
        </pc:picChg>
        <pc:picChg chg="add mod">
          <ac:chgData name="Gil Loewenthal" userId="90d119f1-0381-4063-8fa2-d81ab9c7d657" providerId="ADAL" clId="{74BA807F-DE80-4E5B-A8D5-275F9F3331BF}" dt="2024-12-22T12:48:51.905" v="4530" actId="14100"/>
          <ac:picMkLst>
            <pc:docMk/>
            <pc:sldMk cId="4125995358" sldId="349"/>
            <ac:picMk id="11" creationId="{5985565D-EF59-7421-6EEE-6CDCA6670B41}"/>
          </ac:picMkLst>
        </pc:picChg>
      </pc:sldChg>
      <pc:sldChg chg="addSp delSp modSp add mod">
        <pc:chgData name="Gil Loewenthal" userId="90d119f1-0381-4063-8fa2-d81ab9c7d657" providerId="ADAL" clId="{74BA807F-DE80-4E5B-A8D5-275F9F3331BF}" dt="2024-12-22T12:48:26.925" v="4524" actId="1076"/>
        <pc:sldMkLst>
          <pc:docMk/>
          <pc:sldMk cId="1737006542" sldId="350"/>
        </pc:sldMkLst>
        <pc:spChg chg="mod">
          <ac:chgData name="Gil Loewenthal" userId="90d119f1-0381-4063-8fa2-d81ab9c7d657" providerId="ADAL" clId="{74BA807F-DE80-4E5B-A8D5-275F9F3331BF}" dt="2024-12-22T12:43:27.706" v="4520" actId="20577"/>
          <ac:spMkLst>
            <pc:docMk/>
            <pc:sldMk cId="1737006542" sldId="350"/>
            <ac:spMk id="2" creationId="{BB51A1AB-9278-A5CF-B786-7BFB3E55B0D2}"/>
          </ac:spMkLst>
        </pc:spChg>
        <pc:spChg chg="mod">
          <ac:chgData name="Gil Loewenthal" userId="90d119f1-0381-4063-8fa2-d81ab9c7d657" providerId="ADAL" clId="{74BA807F-DE80-4E5B-A8D5-275F9F3331BF}" dt="2024-12-01T11:48:04.898" v="1561"/>
          <ac:spMkLst>
            <pc:docMk/>
            <pc:sldMk cId="1737006542" sldId="350"/>
            <ac:spMk id="3" creationId="{32707F1F-7CA0-2E8D-0A45-1BF9DE83278B}"/>
          </ac:spMkLst>
        </pc:spChg>
        <pc:picChg chg="add mod">
          <ac:chgData name="Gil Loewenthal" userId="90d119f1-0381-4063-8fa2-d81ab9c7d657" providerId="ADAL" clId="{74BA807F-DE80-4E5B-A8D5-275F9F3331BF}" dt="2024-12-22T12:48:26.925" v="4524" actId="1076"/>
          <ac:picMkLst>
            <pc:docMk/>
            <pc:sldMk cId="1737006542" sldId="350"/>
            <ac:picMk id="5" creationId="{7B73B42A-9CA7-49A1-8F23-C4399EE26274}"/>
          </ac:picMkLst>
        </pc:picChg>
        <pc:picChg chg="add mod">
          <ac:chgData name="Gil Loewenthal" userId="90d119f1-0381-4063-8fa2-d81ab9c7d657" providerId="ADAL" clId="{74BA807F-DE80-4E5B-A8D5-275F9F3331BF}" dt="2024-12-01T12:18:24.919" v="1729" actId="1076"/>
          <ac:picMkLst>
            <pc:docMk/>
            <pc:sldMk cId="1737006542" sldId="350"/>
            <ac:picMk id="7" creationId="{3BC93785-31D0-C66B-14A9-D323EB2BA79C}"/>
          </ac:picMkLst>
        </pc:picChg>
        <pc:picChg chg="add mod">
          <ac:chgData name="Gil Loewenthal" userId="90d119f1-0381-4063-8fa2-d81ab9c7d657" providerId="ADAL" clId="{74BA807F-DE80-4E5B-A8D5-275F9F3331BF}" dt="2024-12-01T12:21:58.670" v="2083" actId="1076"/>
          <ac:picMkLst>
            <pc:docMk/>
            <pc:sldMk cId="1737006542" sldId="350"/>
            <ac:picMk id="11" creationId="{436676BF-779A-2B71-B6DA-D325B98DC65E}"/>
          </ac:picMkLst>
        </pc:picChg>
      </pc:sldChg>
      <pc:sldChg chg="addSp delSp modSp add mod">
        <pc:chgData name="Gil Loewenthal" userId="90d119f1-0381-4063-8fa2-d81ab9c7d657" providerId="ADAL" clId="{74BA807F-DE80-4E5B-A8D5-275F9F3331BF}" dt="2024-12-22T12:54:57.444" v="4749" actId="20577"/>
        <pc:sldMkLst>
          <pc:docMk/>
          <pc:sldMk cId="1938034030" sldId="351"/>
        </pc:sldMkLst>
        <pc:spChg chg="mod">
          <ac:chgData name="Gil Loewenthal" userId="90d119f1-0381-4063-8fa2-d81ab9c7d657" providerId="ADAL" clId="{74BA807F-DE80-4E5B-A8D5-275F9F3331BF}" dt="2024-12-22T12:54:57.444" v="4749" actId="20577"/>
          <ac:spMkLst>
            <pc:docMk/>
            <pc:sldMk cId="1938034030" sldId="351"/>
            <ac:spMk id="2" creationId="{60DBCC44-5949-1667-B86A-DFB6C1059999}"/>
          </ac:spMkLst>
        </pc:spChg>
        <pc:spChg chg="mod">
          <ac:chgData name="Gil Loewenthal" userId="90d119f1-0381-4063-8fa2-d81ab9c7d657" providerId="ADAL" clId="{74BA807F-DE80-4E5B-A8D5-275F9F3331BF}" dt="2024-12-01T12:27:32.702" v="2731"/>
          <ac:spMkLst>
            <pc:docMk/>
            <pc:sldMk cId="1938034030" sldId="351"/>
            <ac:spMk id="3" creationId="{B3185654-7AA7-C87A-B981-99B14268CC05}"/>
          </ac:spMkLst>
        </pc:spChg>
        <pc:picChg chg="add mod">
          <ac:chgData name="Gil Loewenthal" userId="90d119f1-0381-4063-8fa2-d81ab9c7d657" providerId="ADAL" clId="{74BA807F-DE80-4E5B-A8D5-275F9F3331BF}" dt="2024-12-01T12:48:46.511" v="2851" actId="1076"/>
          <ac:picMkLst>
            <pc:docMk/>
            <pc:sldMk cId="1938034030" sldId="351"/>
            <ac:picMk id="5" creationId="{EC564BE5-5D2B-F796-D8F5-009708D31944}"/>
          </ac:picMkLst>
        </pc:picChg>
        <pc:picChg chg="add mod ord">
          <ac:chgData name="Gil Loewenthal" userId="90d119f1-0381-4063-8fa2-d81ab9c7d657" providerId="ADAL" clId="{74BA807F-DE80-4E5B-A8D5-275F9F3331BF}" dt="2024-12-01T12:54:56.872" v="3360" actId="1076"/>
          <ac:picMkLst>
            <pc:docMk/>
            <pc:sldMk cId="1938034030" sldId="351"/>
            <ac:picMk id="9" creationId="{880E2034-17BF-D191-51F0-CBCF71F0F6CD}"/>
          </ac:picMkLst>
        </pc:picChg>
        <pc:picChg chg="add mod">
          <ac:chgData name="Gil Loewenthal" userId="90d119f1-0381-4063-8fa2-d81ab9c7d657" providerId="ADAL" clId="{74BA807F-DE80-4E5B-A8D5-275F9F3331BF}" dt="2024-12-01T12:55:01.857" v="3361" actId="1076"/>
          <ac:picMkLst>
            <pc:docMk/>
            <pc:sldMk cId="1938034030" sldId="351"/>
            <ac:picMk id="12" creationId="{313EB438-890B-6380-3E5D-0895032E7C06}"/>
          </ac:picMkLst>
        </pc:picChg>
      </pc:sldChg>
      <pc:sldChg chg="addSp delSp modSp add mod">
        <pc:chgData name="Gil Loewenthal" userId="90d119f1-0381-4063-8fa2-d81ab9c7d657" providerId="ADAL" clId="{74BA807F-DE80-4E5B-A8D5-275F9F3331BF}" dt="2024-12-22T13:09:18.931" v="4801" actId="1076"/>
        <pc:sldMkLst>
          <pc:docMk/>
          <pc:sldMk cId="1495854974" sldId="352"/>
        </pc:sldMkLst>
        <pc:spChg chg="mod">
          <ac:chgData name="Gil Loewenthal" userId="90d119f1-0381-4063-8fa2-d81ab9c7d657" providerId="ADAL" clId="{74BA807F-DE80-4E5B-A8D5-275F9F3331BF}" dt="2024-12-22T12:57:34.557" v="4774" actId="20577"/>
          <ac:spMkLst>
            <pc:docMk/>
            <pc:sldMk cId="1495854974" sldId="352"/>
            <ac:spMk id="2" creationId="{B055361D-E302-F81C-D85A-92974277636B}"/>
          </ac:spMkLst>
        </pc:spChg>
        <pc:spChg chg="mod">
          <ac:chgData name="Gil Loewenthal" userId="90d119f1-0381-4063-8fa2-d81ab9c7d657" providerId="ADAL" clId="{74BA807F-DE80-4E5B-A8D5-275F9F3331BF}" dt="2024-12-01T12:55:30.266" v="3366"/>
          <ac:spMkLst>
            <pc:docMk/>
            <pc:sldMk cId="1495854974" sldId="352"/>
            <ac:spMk id="3" creationId="{19D4428A-1A23-8412-5BEC-543A0C87CE3E}"/>
          </ac:spMkLst>
        </pc:spChg>
        <pc:picChg chg="mod">
          <ac:chgData name="Gil Loewenthal" userId="90d119f1-0381-4063-8fa2-d81ab9c7d657" providerId="ADAL" clId="{74BA807F-DE80-4E5B-A8D5-275F9F3331BF}" dt="2024-12-22T13:08:33.769" v="4780" actId="1036"/>
          <ac:picMkLst>
            <pc:docMk/>
            <pc:sldMk cId="1495854974" sldId="352"/>
            <ac:picMk id="5" creationId="{FA27B067-2F47-6149-12EE-D4AF71778648}"/>
          </ac:picMkLst>
        </pc:picChg>
        <pc:picChg chg="add mod">
          <ac:chgData name="Gil Loewenthal" userId="90d119f1-0381-4063-8fa2-d81ab9c7d657" providerId="ADAL" clId="{74BA807F-DE80-4E5B-A8D5-275F9F3331BF}" dt="2024-12-22T13:09:18.931" v="4801" actId="1076"/>
          <ac:picMkLst>
            <pc:docMk/>
            <pc:sldMk cId="1495854974" sldId="352"/>
            <ac:picMk id="7" creationId="{F7AD648D-9625-6F3D-641A-91CE687F491B}"/>
          </ac:picMkLst>
        </pc:picChg>
        <pc:picChg chg="mod">
          <ac:chgData name="Gil Loewenthal" userId="90d119f1-0381-4063-8fa2-d81ab9c7d657" providerId="ADAL" clId="{74BA807F-DE80-4E5B-A8D5-275F9F3331BF}" dt="2024-12-22T13:08:39.233" v="4798" actId="1035"/>
          <ac:picMkLst>
            <pc:docMk/>
            <pc:sldMk cId="1495854974" sldId="352"/>
            <ac:picMk id="9" creationId="{025AC729-C4EB-8B10-9F49-7C93DD906BE6}"/>
          </ac:picMkLst>
        </pc:picChg>
      </pc:sldChg>
      <pc:sldChg chg="modSp add del mod">
        <pc:chgData name="Gil Loewenthal" userId="90d119f1-0381-4063-8fa2-d81ab9c7d657" providerId="ADAL" clId="{74BA807F-DE80-4E5B-A8D5-275F9F3331BF}" dt="2024-12-23T07:10:00.324" v="6162" actId="2696"/>
        <pc:sldMkLst>
          <pc:docMk/>
          <pc:sldMk cId="687502472" sldId="353"/>
        </pc:sldMkLst>
      </pc:sldChg>
      <pc:sldChg chg="addSp delSp modSp add mod">
        <pc:chgData name="Gil Loewenthal" userId="90d119f1-0381-4063-8fa2-d81ab9c7d657" providerId="ADAL" clId="{74BA807F-DE80-4E5B-A8D5-275F9F3331BF}" dt="2024-12-22T13:42:44.286" v="5858" actId="20577"/>
        <pc:sldMkLst>
          <pc:docMk/>
          <pc:sldMk cId="1156426786" sldId="354"/>
        </pc:sldMkLst>
        <pc:spChg chg="mod">
          <ac:chgData name="Gil Loewenthal" userId="90d119f1-0381-4063-8fa2-d81ab9c7d657" providerId="ADAL" clId="{74BA807F-DE80-4E5B-A8D5-275F9F3331BF}" dt="2024-12-22T13:42:44.286" v="5858" actId="20577"/>
          <ac:spMkLst>
            <pc:docMk/>
            <pc:sldMk cId="1156426786" sldId="354"/>
            <ac:spMk id="2" creationId="{1D42A75D-1B42-08EB-82C3-AE9634F1D097}"/>
          </ac:spMkLst>
        </pc:spChg>
        <pc:spChg chg="mod">
          <ac:chgData name="Gil Loewenthal" userId="90d119f1-0381-4063-8fa2-d81ab9c7d657" providerId="ADAL" clId="{74BA807F-DE80-4E5B-A8D5-275F9F3331BF}" dt="2024-12-22T13:09:34.327" v="4827" actId="20577"/>
          <ac:spMkLst>
            <pc:docMk/>
            <pc:sldMk cId="1156426786" sldId="354"/>
            <ac:spMk id="3" creationId="{979F811F-F384-6E9C-D1F5-7A4E51355ABD}"/>
          </ac:spMkLst>
        </pc:spChg>
        <pc:picChg chg="del">
          <ac:chgData name="Gil Loewenthal" userId="90d119f1-0381-4063-8fa2-d81ab9c7d657" providerId="ADAL" clId="{74BA807F-DE80-4E5B-A8D5-275F9F3331BF}" dt="2024-12-22T13:17:26.069" v="4998" actId="478"/>
          <ac:picMkLst>
            <pc:docMk/>
            <pc:sldMk cId="1156426786" sldId="354"/>
            <ac:picMk id="5" creationId="{251385F5-FC6E-4D55-043E-5EDA43BCB717}"/>
          </ac:picMkLst>
        </pc:picChg>
        <pc:picChg chg="add mod">
          <ac:chgData name="Gil Loewenthal" userId="90d119f1-0381-4063-8fa2-d81ab9c7d657" providerId="ADAL" clId="{74BA807F-DE80-4E5B-A8D5-275F9F3331BF}" dt="2024-12-22T13:40:52.223" v="5627" actId="1076"/>
          <ac:picMkLst>
            <pc:docMk/>
            <pc:sldMk cId="1156426786" sldId="354"/>
            <ac:picMk id="7" creationId="{30462BD1-70B6-B76D-05EB-C3DC3A6A802E}"/>
          </ac:picMkLst>
        </pc:picChg>
        <pc:picChg chg="del">
          <ac:chgData name="Gil Loewenthal" userId="90d119f1-0381-4063-8fa2-d81ab9c7d657" providerId="ADAL" clId="{74BA807F-DE80-4E5B-A8D5-275F9F3331BF}" dt="2024-12-22T13:17:31.149" v="4999" actId="478"/>
          <ac:picMkLst>
            <pc:docMk/>
            <pc:sldMk cId="1156426786" sldId="354"/>
            <ac:picMk id="9" creationId="{B072D993-2F41-D01D-A91A-6E3E471DC4B6}"/>
          </ac:picMkLst>
        </pc:picChg>
        <pc:picChg chg="add mod">
          <ac:chgData name="Gil Loewenthal" userId="90d119f1-0381-4063-8fa2-d81ab9c7d657" providerId="ADAL" clId="{74BA807F-DE80-4E5B-A8D5-275F9F3331BF}" dt="2024-12-22T13:41:56.415" v="5757" actId="1076"/>
          <ac:picMkLst>
            <pc:docMk/>
            <pc:sldMk cId="1156426786" sldId="354"/>
            <ac:picMk id="10" creationId="{0C6D24B1-4ADA-CB57-45CE-DA76090832E4}"/>
          </ac:picMkLst>
        </pc:picChg>
        <pc:picChg chg="add mod">
          <ac:chgData name="Gil Loewenthal" userId="90d119f1-0381-4063-8fa2-d81ab9c7d657" providerId="ADAL" clId="{74BA807F-DE80-4E5B-A8D5-275F9F3331BF}" dt="2024-12-22T13:42:08.706" v="5761" actId="14100"/>
          <ac:picMkLst>
            <pc:docMk/>
            <pc:sldMk cId="1156426786" sldId="354"/>
            <ac:picMk id="12" creationId="{6334E8D7-BDE0-32A8-BB45-67D4CCC5659F}"/>
          </ac:picMkLst>
        </pc:picChg>
      </pc:sldChg>
      <pc:sldChg chg="new del">
        <pc:chgData name="Gil Loewenthal" userId="90d119f1-0381-4063-8fa2-d81ab9c7d657" providerId="ADAL" clId="{74BA807F-DE80-4E5B-A8D5-275F9F3331BF}" dt="2024-12-22T11:48:15.197" v="3983" actId="47"/>
        <pc:sldMkLst>
          <pc:docMk/>
          <pc:sldMk cId="1416504729" sldId="355"/>
        </pc:sldMkLst>
      </pc:sldChg>
      <pc:sldChg chg="delSp modSp add mod">
        <pc:chgData name="Gil Loewenthal" userId="90d119f1-0381-4063-8fa2-d81ab9c7d657" providerId="ADAL" clId="{74BA807F-DE80-4E5B-A8D5-275F9F3331BF}" dt="2024-12-22T12:50:21.053" v="4692" actId="313"/>
        <pc:sldMkLst>
          <pc:docMk/>
          <pc:sldMk cId="3139065517" sldId="355"/>
        </pc:sldMkLst>
        <pc:spChg chg="mod">
          <ac:chgData name="Gil Loewenthal" userId="90d119f1-0381-4063-8fa2-d81ab9c7d657" providerId="ADAL" clId="{74BA807F-DE80-4E5B-A8D5-275F9F3331BF}" dt="2024-12-22T12:50:21.053" v="4692" actId="313"/>
          <ac:spMkLst>
            <pc:docMk/>
            <pc:sldMk cId="3139065517" sldId="355"/>
            <ac:spMk id="2" creationId="{5F7CF2E2-0004-7481-9B43-55507F9B8B6F}"/>
          </ac:spMkLst>
        </pc:spChg>
        <pc:spChg chg="mod">
          <ac:chgData name="Gil Loewenthal" userId="90d119f1-0381-4063-8fa2-d81ab9c7d657" providerId="ADAL" clId="{74BA807F-DE80-4E5B-A8D5-275F9F3331BF}" dt="2024-12-22T11:57:07.730" v="3994" actId="20577"/>
          <ac:spMkLst>
            <pc:docMk/>
            <pc:sldMk cId="3139065517" sldId="355"/>
            <ac:spMk id="3" creationId="{22D886A8-0FF2-5C84-C348-BE0ACA263C35}"/>
          </ac:spMkLst>
        </pc:spChg>
        <pc:picChg chg="del">
          <ac:chgData name="Gil Loewenthal" userId="90d119f1-0381-4063-8fa2-d81ab9c7d657" providerId="ADAL" clId="{74BA807F-DE80-4E5B-A8D5-275F9F3331BF}" dt="2024-12-22T11:59:08.341" v="3996" actId="478"/>
          <ac:picMkLst>
            <pc:docMk/>
            <pc:sldMk cId="3139065517" sldId="355"/>
            <ac:picMk id="5" creationId="{AF4DFDF6-02AA-9D41-15C6-9AAF0C4BFFD0}"/>
          </ac:picMkLst>
        </pc:picChg>
        <pc:picChg chg="del">
          <ac:chgData name="Gil Loewenthal" userId="90d119f1-0381-4063-8fa2-d81ab9c7d657" providerId="ADAL" clId="{74BA807F-DE80-4E5B-A8D5-275F9F3331BF}" dt="2024-12-22T12:00:44.293" v="4123" actId="478"/>
          <ac:picMkLst>
            <pc:docMk/>
            <pc:sldMk cId="3139065517" sldId="355"/>
            <ac:picMk id="8" creationId="{98FC68EB-FCC1-FD62-6A46-2403ADEA72F8}"/>
          </ac:picMkLst>
        </pc:picChg>
        <pc:picChg chg="del">
          <ac:chgData name="Gil Loewenthal" userId="90d119f1-0381-4063-8fa2-d81ab9c7d657" providerId="ADAL" clId="{74BA807F-DE80-4E5B-A8D5-275F9F3331BF}" dt="2024-12-22T12:00:43.622" v="4122" actId="478"/>
          <ac:picMkLst>
            <pc:docMk/>
            <pc:sldMk cId="3139065517" sldId="355"/>
            <ac:picMk id="10" creationId="{5CBE8B40-B3A3-7578-D2D7-D50D2AC1FE80}"/>
          </ac:picMkLst>
        </pc:picChg>
      </pc:sldChg>
      <pc:sldChg chg="addSp delSp modSp add mod">
        <pc:chgData name="Gil Loewenthal" userId="90d119f1-0381-4063-8fa2-d81ab9c7d657" providerId="ADAL" clId="{74BA807F-DE80-4E5B-A8D5-275F9F3331BF}" dt="2024-12-23T07:07:40.967" v="6161" actId="20577"/>
        <pc:sldMkLst>
          <pc:docMk/>
          <pc:sldMk cId="3518223157" sldId="356"/>
        </pc:sldMkLst>
        <pc:spChg chg="mod">
          <ac:chgData name="Gil Loewenthal" userId="90d119f1-0381-4063-8fa2-d81ab9c7d657" providerId="ADAL" clId="{74BA807F-DE80-4E5B-A8D5-275F9F3331BF}" dt="2024-12-23T07:07:40.967" v="6161" actId="20577"/>
          <ac:spMkLst>
            <pc:docMk/>
            <pc:sldMk cId="3518223157" sldId="356"/>
            <ac:spMk id="2" creationId="{7EFED581-9F68-6912-D6D1-7CC941FFB658}"/>
          </ac:spMkLst>
        </pc:spChg>
        <pc:spChg chg="mod">
          <ac:chgData name="Gil Loewenthal" userId="90d119f1-0381-4063-8fa2-d81ab9c7d657" providerId="ADAL" clId="{74BA807F-DE80-4E5B-A8D5-275F9F3331BF}" dt="2024-12-22T13:46:40.426" v="5882" actId="20577"/>
          <ac:spMkLst>
            <pc:docMk/>
            <pc:sldMk cId="3518223157" sldId="356"/>
            <ac:spMk id="3" creationId="{63E0DC2C-E9BB-5F19-896E-5B4535EE6482}"/>
          </ac:spMkLst>
        </pc:spChg>
        <pc:picChg chg="del">
          <ac:chgData name="Gil Loewenthal" userId="90d119f1-0381-4063-8fa2-d81ab9c7d657" providerId="ADAL" clId="{74BA807F-DE80-4E5B-A8D5-275F9F3331BF}" dt="2024-12-22T13:46:28.937" v="5860" actId="478"/>
          <ac:picMkLst>
            <pc:docMk/>
            <pc:sldMk cId="3518223157" sldId="356"/>
            <ac:picMk id="7" creationId="{48A36F52-967D-02E9-EEDB-2084C2739DAE}"/>
          </ac:picMkLst>
        </pc:picChg>
        <pc:picChg chg="del">
          <ac:chgData name="Gil Loewenthal" userId="90d119f1-0381-4063-8fa2-d81ab9c7d657" providerId="ADAL" clId="{74BA807F-DE80-4E5B-A8D5-275F9F3331BF}" dt="2024-12-22T13:46:31.546" v="5862" actId="478"/>
          <ac:picMkLst>
            <pc:docMk/>
            <pc:sldMk cId="3518223157" sldId="356"/>
            <ac:picMk id="10" creationId="{98448D80-3AAD-4D1B-36B0-CC7DA843490C}"/>
          </ac:picMkLst>
        </pc:picChg>
        <pc:picChg chg="del">
          <ac:chgData name="Gil Loewenthal" userId="90d119f1-0381-4063-8fa2-d81ab9c7d657" providerId="ADAL" clId="{74BA807F-DE80-4E5B-A8D5-275F9F3331BF}" dt="2024-12-22T13:46:30.771" v="5861" actId="478"/>
          <ac:picMkLst>
            <pc:docMk/>
            <pc:sldMk cId="3518223157" sldId="356"/>
            <ac:picMk id="12" creationId="{AF44B19F-7902-D5EC-E76F-92DE2076CB08}"/>
          </ac:picMkLst>
        </pc:picChg>
        <pc:picChg chg="add mod">
          <ac:chgData name="Gil Loewenthal" userId="90d119f1-0381-4063-8fa2-d81ab9c7d657" providerId="ADAL" clId="{74BA807F-DE80-4E5B-A8D5-275F9F3331BF}" dt="2024-12-22T13:47:53.365" v="6001" actId="1076"/>
          <ac:picMkLst>
            <pc:docMk/>
            <pc:sldMk cId="3518223157" sldId="356"/>
            <ac:picMk id="1026" creationId="{2F3EB5DF-9870-1115-B31E-5ECE486E13A1}"/>
          </ac:picMkLst>
        </pc:picChg>
        <pc:picChg chg="add mod">
          <ac:chgData name="Gil Loewenthal" userId="90d119f1-0381-4063-8fa2-d81ab9c7d657" providerId="ADAL" clId="{74BA807F-DE80-4E5B-A8D5-275F9F3331BF}" dt="2024-12-22T13:48:20.378" v="6007" actId="14100"/>
          <ac:picMkLst>
            <pc:docMk/>
            <pc:sldMk cId="3518223157" sldId="356"/>
            <ac:picMk id="1027" creationId="{871D59B4-E9D8-47FA-757A-AF8ED9B50F58}"/>
          </ac:picMkLst>
        </pc:picChg>
        <pc:picChg chg="add mod">
          <ac:chgData name="Gil Loewenthal" userId="90d119f1-0381-4063-8fa2-d81ab9c7d657" providerId="ADAL" clId="{74BA807F-DE80-4E5B-A8D5-275F9F3331BF}" dt="2024-12-22T13:48:43.763" v="6013" actId="14100"/>
          <ac:picMkLst>
            <pc:docMk/>
            <pc:sldMk cId="3518223157" sldId="356"/>
            <ac:picMk id="1028" creationId="{9D23DA46-C181-68D8-3228-D4F2A04E29AE}"/>
          </ac:picMkLst>
        </pc:picChg>
      </pc:sldChg>
      <pc:sldChg chg="modSp new del mod">
        <pc:chgData name="Gil Loewenthal" userId="90d119f1-0381-4063-8fa2-d81ab9c7d657" providerId="ADAL" clId="{74BA807F-DE80-4E5B-A8D5-275F9F3331BF}" dt="2024-12-23T07:11:08.344" v="6190" actId="47"/>
        <pc:sldMkLst>
          <pc:docMk/>
          <pc:sldMk cId="747053111" sldId="357"/>
        </pc:sldMkLst>
        <pc:spChg chg="mod">
          <ac:chgData name="Gil Loewenthal" userId="90d119f1-0381-4063-8fa2-d81ab9c7d657" providerId="ADAL" clId="{74BA807F-DE80-4E5B-A8D5-275F9F3331BF}" dt="2024-12-23T07:11:05.710" v="6189" actId="20577"/>
          <ac:spMkLst>
            <pc:docMk/>
            <pc:sldMk cId="747053111" sldId="357"/>
            <ac:spMk id="3" creationId="{3BE3D7A1-6B9C-6B8E-20EB-4E0A5BB025BB}"/>
          </ac:spMkLst>
        </pc:spChg>
      </pc:sldChg>
      <pc:sldChg chg="delSp modSp add mod">
        <pc:chgData name="Gil Loewenthal" userId="90d119f1-0381-4063-8fa2-d81ab9c7d657" providerId="ADAL" clId="{74BA807F-DE80-4E5B-A8D5-275F9F3331BF}" dt="2024-12-23T07:15:33.467" v="6546" actId="20577"/>
        <pc:sldMkLst>
          <pc:docMk/>
          <pc:sldMk cId="3962811103" sldId="357"/>
        </pc:sldMkLst>
        <pc:spChg chg="mod">
          <ac:chgData name="Gil Loewenthal" userId="90d119f1-0381-4063-8fa2-d81ab9c7d657" providerId="ADAL" clId="{74BA807F-DE80-4E5B-A8D5-275F9F3331BF}" dt="2024-12-23T07:15:33.467" v="6546" actId="20577"/>
          <ac:spMkLst>
            <pc:docMk/>
            <pc:sldMk cId="3962811103" sldId="357"/>
            <ac:spMk id="2" creationId="{B81783BD-DEE3-1E1D-BBAE-FDC51A3FF8D5}"/>
          </ac:spMkLst>
        </pc:spChg>
        <pc:spChg chg="mod">
          <ac:chgData name="Gil Loewenthal" userId="90d119f1-0381-4063-8fa2-d81ab9c7d657" providerId="ADAL" clId="{74BA807F-DE80-4E5B-A8D5-275F9F3331BF}" dt="2024-12-23T07:11:36.118" v="6246" actId="20577"/>
          <ac:spMkLst>
            <pc:docMk/>
            <pc:sldMk cId="3962811103" sldId="357"/>
            <ac:spMk id="3" creationId="{11FFCAAE-3472-5334-C17A-528C9229A618}"/>
          </ac:spMkLst>
        </pc:spChg>
        <pc:picChg chg="del">
          <ac:chgData name="Gil Loewenthal" userId="90d119f1-0381-4063-8fa2-d81ab9c7d657" providerId="ADAL" clId="{74BA807F-DE80-4E5B-A8D5-275F9F3331BF}" dt="2024-12-23T07:11:38.224" v="6247" actId="478"/>
          <ac:picMkLst>
            <pc:docMk/>
            <pc:sldMk cId="3962811103" sldId="357"/>
            <ac:picMk id="1026" creationId="{D2FF5AEC-9BD1-22D5-FD35-6096D369D2CD}"/>
          </ac:picMkLst>
        </pc:picChg>
      </pc:sldChg>
    </pc:docChg>
  </pc:docChgLst>
</pc:chgInfo>
</file>

<file path=ppt/comments/modernComment_14F_443819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5A5A16-685A-461C-A360-B69F8B664715}" authorId="{FE6A9048-63E6-8EF0-599B-CD4125CF8126}" created="2024-12-22T13:33:52.230">
    <pc:sldMkLst xmlns:pc="http://schemas.microsoft.com/office/powerpoint/2013/main/command">
      <pc:docMk/>
      <pc:sldMk cId="1144527132" sldId="335"/>
    </pc:sldMkLst>
    <p188:txBody>
      <a:bodyPr/>
      <a:lstStyle/>
      <a:p>
        <a:r>
          <a:rPr lang="en-US"/>
          <a:t>Ori’s slide. Some inaccuracies I think but overall beneficial. Cannot edit because I have this as a picture. I will rewrite later in the report.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39DC-0721-5441-8214-B4562C2CECBC}" type="datetimeFigureOut">
              <a:rPr lang="en-IL" smtClean="0"/>
              <a:t>12/19/2024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F676D-3201-114D-BD29-F758CECB5D8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305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7A15-1ADD-E8AA-84D5-571BE8999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01C5A9-42CA-606E-4E4A-2D76B4580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B8A09A-FB95-FD27-BAA2-1F67A962F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9758C-EC37-E1AC-EB26-05B64B8F7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9181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7D07-4DEC-7E06-341D-1FBBE40FA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AAF34-AE12-5DEE-179C-DF93F0446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596302-E7B7-427A-AC9C-A2B34ADA1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99C15-C1BB-F171-7C33-3496F2927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4814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2391-A176-C4D5-372A-3A6484B97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66CF5-7A80-B219-5562-79F44CB7E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A1DB5-7BF9-07E7-E507-C348861ED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9BDFD-D717-AB44-51BD-3127F9949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1986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6305F-D6CF-8C8A-65E8-765787C3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93D02E-DA0B-68C9-6C6F-6BFC00249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DB54B8-F813-BA6E-F2D4-E96596BAF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28503-C945-0F8E-7D72-619EE4C323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713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12F59-5B26-CB41-9CD5-8F7649539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14AD6-4665-257E-AA23-8EE47DB5F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0B22C1-921B-BF65-0B67-575672E72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3DC33-B5DC-748D-CD14-FCD3ED0600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7432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4EFDC-416E-A3CE-4246-7B48F1D1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60322-C315-2125-1C49-233A21FAF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D8174C-B5D9-5801-A4E1-C09D0FA6F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DEFA0-E476-7B62-3D28-DB60591E1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304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B1843-058A-2CE7-5C54-074ECF8BE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ADF9E0-011A-305E-A02C-1AF331DA2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F0351E-EC55-6450-6610-E03ED78F0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3E211-4943-98A9-ED5B-7C1D2479B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9648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459D5-6727-8CE3-BCD8-5B071C15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EA4BA-569E-6F76-94D3-05522FBBC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3FA7B-8505-58D7-C9BB-3313D4EC5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E25539-0628-8FF1-BDF5-623005099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7108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68528-416F-EDA7-E19E-E80E87D4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EF30B-0571-683C-5EBA-173B527BF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76608-287B-76A6-D92D-087F6CF2B5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EC4E3-0C92-F058-92B8-F1C4D5BFC3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81161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FB022-7377-573D-F347-E56A880AC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D84C1C-3232-8203-D632-9F6304CF89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9C30A-A46D-195E-AD61-4685991BB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D3F84-4872-6271-F7B1-C87D605EF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3414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66FE4-A6EB-21E1-B578-0E40DECE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B55FD-8594-EAA9-7FAA-798246A6E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5A67F-B9FB-F611-9FA8-8AFD9E427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329EB-1645-5CE2-7870-128C9AF00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676D-3201-114D-BD29-F758CECB5D8B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103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BD5E278-59E1-93F0-2FC3-5730E516BC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5945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F00DA5B-04DD-AB92-B1D2-DBF7CFC5E7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175467"/>
            <a:ext cx="5613765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1969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75A6F6-7EAA-EAA6-3707-59D596A46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DCF4F7B-CF5F-2258-AE24-0D969F4544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4507606-714D-3619-6500-C5A70446EE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95BD277F-0DCF-FEE6-4939-AFF3F149E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7" y="790019"/>
            <a:ext cx="11171702" cy="54806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D8B2E4-5D23-225F-2248-B662A316AA3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D7F296B-C000-119E-FF7D-4D69C4F7C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914793"/>
            <a:ext cx="3109413" cy="949619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35E2E1C5-4F8E-46FF-0027-4762047209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2BE8844-5872-C884-9596-56F73AD65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E55F2F8-8648-96FF-CF9F-811EFBFC98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0F23A1D-06F6-46F1-24BD-D0B1D04961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0563759-EE20-58D4-B532-7228235659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339B7DA-9BDA-DE13-7293-5A9057EF25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CBD0184-7A7F-5243-AA33-EF19ACA99B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5619F7D-8FAC-7818-20A6-DE07FC9517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735F41D4-24FF-3064-45FF-9BFA8062A7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321D4F8-77F2-C822-0B49-8D8DBE9A82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B2BBF2D-A1D0-C2B5-5B58-099425B87A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97D91404-02E1-EA59-7765-1AA9072FCA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217372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790019"/>
            <a:ext cx="11569488" cy="548066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881901"/>
            <a:ext cx="2515558" cy="949619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7" name="Picture 16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19A0DAF-6A7A-3A96-F56A-EB47C69461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285FDD-7B72-DEC1-4BB4-9D1D6DE4AC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6F44A2F-6288-7FB0-F109-A9B478167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0D584729-F5CC-6A0C-DFA1-C2F53250DA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EAF83154-15F6-0597-3BDB-1CE7D32CCE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BD338F3B-C64A-0009-234B-39B83806F9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A63A708B-1755-30B8-DA06-41078A0F39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BC77229-9924-5CF5-CCE8-EA1C0CE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505A3D4D-9B77-6C5A-EAD7-0D785D5EA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9AD38BDF-A3DD-1268-D7A2-996E1DFE5F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E94E608-F1EF-3407-CB3B-0C9A2F06EC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23676B9-F044-08EA-40FB-0B10B2AF34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AF360939-14D6-FB59-8195-0D6AE39197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52C4A48E-8415-5410-39CD-5118260D65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253CCF99-A99A-982D-9EF4-D21AAA34E7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545388C2-F087-E849-967C-A2AC060237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60FD997-D18B-046D-7409-ECAB1E5DE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405809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91F1722-BA42-8465-9B30-010647FA2D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12E13F-6194-ED0B-38D3-F505DFF42D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F53EBB5-F81F-C999-91D8-573565E922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1A19A09-74A9-BEF0-A85E-084BA0DECE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052B6C-A610-E590-76BE-77F017460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E59A2B2-8B61-787C-F9F6-6F05F492EC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879B8D-60B6-666F-E9FB-8B04566D8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F9F1F77-8F75-E5BE-213C-03C99036E8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421C0D-A37C-A632-440B-EB07AA446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F44E47-1C65-F6BC-95C2-6493E07F87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A07671-A96F-5DDE-A2A4-2F6E3B273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C5B8777C-1C7C-2199-8FC5-0B7A8987DFC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BC458A-9EF2-EE9B-922E-C9BAA11CFA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8E7FB66-5CF8-D572-1BEA-A5BDDDD851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B7FB799-9293-8484-1057-993FC445EF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D9F966C-F9D4-8490-BC73-F80BE3362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B3BA5A1-AD03-E77B-557D-389BF0B28A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F4DDE98-A332-B878-A732-256043CB15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079C211-C3D3-5EB3-F0DC-380AD29886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360E79A-79CE-34C0-F127-4184E408BC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4EE17A4-13FC-3BF2-71C1-F054AA4433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AD30BB-6A9C-8C88-4948-E572CC372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1248C8-90C4-5D98-0907-BD36E9B380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00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2561FB2E-9963-04C0-469D-71FC88FA9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12">
            <a:extLst>
              <a:ext uri="{FF2B5EF4-FFF2-40B4-BE49-F238E27FC236}">
                <a16:creationId xmlns:a16="http://schemas.microsoft.com/office/drawing/2014/main" id="{CE5BC982-C861-63E5-1336-8B86B9F335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12">
            <a:extLst>
              <a:ext uri="{FF2B5EF4-FFF2-40B4-BE49-F238E27FC236}">
                <a16:creationId xmlns:a16="http://schemas.microsoft.com/office/drawing/2014/main" id="{9B1DEBBE-6E28-5CA1-4903-3F0146070A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1" name="Text Placeholder 12">
            <a:extLst>
              <a:ext uri="{FF2B5EF4-FFF2-40B4-BE49-F238E27FC236}">
                <a16:creationId xmlns:a16="http://schemas.microsoft.com/office/drawing/2014/main" id="{D0ECD382-00E2-057B-F88C-C5883D7AE9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12">
            <a:extLst>
              <a:ext uri="{FF2B5EF4-FFF2-40B4-BE49-F238E27FC236}">
                <a16:creationId xmlns:a16="http://schemas.microsoft.com/office/drawing/2014/main" id="{34BF7F8E-4307-E0B5-BC47-5C7D5F093C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12">
            <a:extLst>
              <a:ext uri="{FF2B5EF4-FFF2-40B4-BE49-F238E27FC236}">
                <a16:creationId xmlns:a16="http://schemas.microsoft.com/office/drawing/2014/main" id="{4E57A2F0-3CC3-BEEF-88FF-5E62C28F6E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12">
            <a:extLst>
              <a:ext uri="{FF2B5EF4-FFF2-40B4-BE49-F238E27FC236}">
                <a16:creationId xmlns:a16="http://schemas.microsoft.com/office/drawing/2014/main" id="{AD4D0578-49C5-3BA9-3DA4-7348D34CF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6FB27EFF-52A9-CF53-83A3-405BF7D49C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86" name="Picture Placeholder 12">
            <a:extLst>
              <a:ext uri="{FF2B5EF4-FFF2-40B4-BE49-F238E27FC236}">
                <a16:creationId xmlns:a16="http://schemas.microsoft.com/office/drawing/2014/main" id="{B208AF97-28C2-C9BB-26C9-CF2C524A1E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F252380B-B514-DE49-FE8C-008DB69A48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34C93B35-F17E-4D3E-CF3E-481E70619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2BBF1881-5EFD-D721-F575-DD3308E920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0" name="Picture Placeholder 12">
            <a:extLst>
              <a:ext uri="{FF2B5EF4-FFF2-40B4-BE49-F238E27FC236}">
                <a16:creationId xmlns:a16="http://schemas.microsoft.com/office/drawing/2014/main" id="{53D46474-FC17-5701-2381-DD7ABEBDA6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FEADC66-57B0-8DAC-D3AB-C2047B0362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80A4A322-7A7E-A264-2BC9-14B32C5DB6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4FEA3B89-2D05-1886-4E4A-B6167982CE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4" name="Picture Placeholder 12">
            <a:extLst>
              <a:ext uri="{FF2B5EF4-FFF2-40B4-BE49-F238E27FC236}">
                <a16:creationId xmlns:a16="http://schemas.microsoft.com/office/drawing/2014/main" id="{BD9181FF-785C-6B66-AC28-CEE1AF5729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28746C8A-F605-1586-FAD6-A128A9D35D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64F41A1E-ECF1-F02F-374F-50A84B651A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C22A563D-3C2E-2E13-4719-DA4C712827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8" name="Picture Placeholder 12">
            <a:extLst>
              <a:ext uri="{FF2B5EF4-FFF2-40B4-BE49-F238E27FC236}">
                <a16:creationId xmlns:a16="http://schemas.microsoft.com/office/drawing/2014/main" id="{4790B069-26B9-15B5-B2CB-9D7F61F5023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371B4E2C-7647-6A87-70A4-B20F84A5BF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5BF13F18-3D52-EB78-0EE9-AA32B65107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5D1345CA-DD68-FEF8-82DE-CF08666F8BB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468960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41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3A4E30A-4E2F-27BD-85F7-F6685B308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3046759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366CAA62-2F31-1CBF-8F24-89839E274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0F5C31-84DD-F686-6B86-08EE7EE05AE3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67E2ED7-6CFB-70F0-77C6-7FD3D478B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175467"/>
            <a:ext cx="5613765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8D07E8D3-F811-DA8A-6096-BE06283846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02344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6D8861D6-5BA8-88CB-F99A-3B7032C9D7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2648199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414372"/>
            <a:ext cx="3099056" cy="1061829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742901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85F9911-4CA7-0F9B-4F70-19E676E03A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390A516-B346-5F2F-5B53-D06524493C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572" y="880016"/>
            <a:ext cx="7693526" cy="907941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CCC36E-B22E-09F1-1A24-F8C2DA610197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1" name="Chart Placeholder 19">
            <a:extLst>
              <a:ext uri="{FF2B5EF4-FFF2-40B4-BE49-F238E27FC236}">
                <a16:creationId xmlns:a16="http://schemas.microsoft.com/office/drawing/2014/main" id="{3A9A4650-5880-EF23-B8D1-17265124DF15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BF50F-028F-89FA-B3C5-531D3FCA8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681277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B4CEA8CA-F113-84A5-BCFD-EA15FD714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39478"/>
            <a:ext cx="7287756" cy="29213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1C1FC1D-6B5C-9DB5-6298-B393262DA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39045"/>
            <a:ext cx="7287756" cy="2592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28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D4FFD-59F9-2815-252B-52E0923651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28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s + Images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5C4262E7-83D9-B0CB-58ED-395081F532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D40F3298-6D51-19E5-2E41-FA29BFF603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9CCB756-E6B2-1756-23AD-A5615D9939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44E3CB2B-1F99-195B-0C10-5C92A27E9C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EF051B07-C934-3B75-6299-197C82759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43E7FD00-EF1F-1A02-F752-F9D6ED0C4B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5B593E3D-214C-670C-3CEE-3BBC668AF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21AF20AB-D23E-BC28-7508-FC463FF7BE8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62" name="Picture Placeholder 12">
            <a:extLst>
              <a:ext uri="{FF2B5EF4-FFF2-40B4-BE49-F238E27FC236}">
                <a16:creationId xmlns:a16="http://schemas.microsoft.com/office/drawing/2014/main" id="{E3A4B031-51E4-FF9D-A48C-A8302B181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B5534C4-F4ED-1066-AAEC-52C25D33C0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2BBE29C-B8D5-DE34-D749-FBC741327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ED12D1C8-DBC6-BFAF-D0AF-BB05EC581A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879CA804-4F0B-86CE-0FD7-735E0ADE65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F86FD660-B459-118D-1BBB-589D356D14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596B9C3C-BD47-8DE9-9442-1C43F04DAB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E6B7EF0F-C904-B9F4-2389-B83CB7D163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0" name="Picture Placeholder 12">
            <a:extLst>
              <a:ext uri="{FF2B5EF4-FFF2-40B4-BE49-F238E27FC236}">
                <a16:creationId xmlns:a16="http://schemas.microsoft.com/office/drawing/2014/main" id="{8B009252-0C5E-5294-89C3-6D33B8D8B0E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E2396CF-8E64-8BA1-C0D3-E5F0A13C7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3E07E96C-2260-967D-0A6F-FDF82A9595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D4D4A753-B284-BAC8-074F-77421B61D5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3085A3C4-028C-043F-CAFA-723754ED462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A408C01-A4FF-DB2A-954A-FCD3433ADF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0A9AB806-6DA3-45EF-C657-1D5CFE7EB8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23976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7AE03EA-E514-5053-044D-F832F8BF0B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906641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le, Text 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6D9DD72E-CE14-F69E-174C-0EC36E35F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618534-D172-F062-3C6C-D87E85DC7080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3B36548-F0FA-3431-394D-1A11DDED8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046677"/>
            <a:ext cx="10605132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51600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3E2F8-2B4A-D0CE-8A82-443D51E87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6F5D61-69B9-C905-D548-47A22E1654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5DA35BD-A18B-018E-ED8B-8B4D07C76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166" y="2296911"/>
            <a:ext cx="7668271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2622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8AD90B4-D956-6699-F27D-D9AFD2B8FD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166" y="2296911"/>
            <a:ext cx="7668271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01765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F34D59-2D6B-15A5-3F92-587C9E871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166" y="2296911"/>
            <a:ext cx="7668271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4448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134262E-2A67-BA24-3058-B2E0EE1029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046677"/>
            <a:ext cx="10605132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27228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C5F79-188E-54D3-9CF5-BE377EF42BCF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EC0A515-6BC3-57B4-F5EB-04DEC9B9C6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046677"/>
            <a:ext cx="10605132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353379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0C8567-C771-70DF-08D2-3C41C8EF1630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01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310CB20-FFD9-5154-B5B7-7FB00ADE6F9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03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58123-BBB3-6682-5325-4C3D7F304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44307A71-F77A-79CC-7B56-7EE732ED5B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9183B5A-8F32-A624-83B2-66E21CF01F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559597" y="1864519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86DD122-CBE4-6050-7C37-AE18C65DD4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59597" y="4916812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A0ABF09-4F02-FD96-5312-4FC318431BBE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02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35A9AA61-B206-A5CC-B6A4-F7BE4B8E6A8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59597" y="3390666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6832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0091B98-EAC0-B162-F168-719FE1F79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BD00BAF-307E-F473-5006-8D5698A493C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559597" y="1864519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3F77C939-F319-B9EC-8627-A1B33082B0F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59597" y="3390666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CDD95E3-2C6C-2D68-3CC8-8273931E7B9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59597" y="4916812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78EBA20-4DA4-2056-89A8-BBCEC53EC8A4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01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E8BD2D6-1621-D010-394C-B503FB503BA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03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7B5180E-D24B-EFDE-CE70-5504CEA9F5B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02</a:t>
            </a:r>
            <a:endParaRPr lang="en-US" dirty="0"/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30CC6E75-70F7-1BE9-0255-B64786D6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599850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162EEE-762D-5A6E-EF81-78EF6C960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A8A986-6470-4288-463D-B9DCCEFC5F2D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063B0D0-64F4-362C-4E83-2526917833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1CBD21-2FB1-0197-3612-826B9EFF4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8982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06BE3F-3DBB-B731-F5F4-01081052A7F5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279546" y="1333727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C0155A9-85E0-1888-61D2-39632F678B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9DE5C27-55B4-72BA-5545-D57EA0BD34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83128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03F6179-0E4E-05AB-1E2D-922AAB00F960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3C2370D-DEAA-2817-667F-73BCDD3239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F09977-AC7D-01DF-657F-726F74ECF0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7274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F890F5C-0A69-BC1E-A0D1-9A42E9FA4590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4279546" y="3842019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AD35D8B3-FE62-6AB7-B48A-03FC1B67C7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27BE0F2-0A59-F076-064C-CE065FC1C8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91421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F90852-FB22-970A-CC75-D80E7D632453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908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54D7EE-59C2-335B-A313-583EC38525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374C2F-5C1C-5280-9770-01388568F7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94223C9-67C6-D7CB-F0F2-93CADB1B8D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8DB7881-74E6-879F-6DCC-AC0160EDD8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8982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773CB63-EED5-6CED-E810-ED354649EC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3FCE601-4B40-FBC7-C845-EA0CC0ABE1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83128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BBB5C4D-980F-5BDF-CD52-B391E8E676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93782C7-5431-8E06-5D1C-3C91A65A6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7274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A8A4061C-D18E-276C-A7B3-5916A1DA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AF850E0-902D-D0AB-9CFE-D815BBF2C5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91421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49591F0-1E45-05B2-CE6A-5FF161E4F6E1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279546" y="1333727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475BC08-BB76-C949-9063-9F42D0938FCD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D58085D8-DA4B-0939-BB3F-40E3B5FA24C1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4279546" y="3842019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953080F-E1E8-6B1F-FC9F-AC1929C9AA66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5673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4" name="Picture 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104DFFA-1DDA-6BFA-A50F-62D9A4C3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048482C7-2D94-2825-9648-57601CBD6E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A096052-6556-D18B-2F1D-49E1E9D9F7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8982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1B9778B-2847-C01B-535E-9A233AF76B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CDF73-AC5F-2CE0-3F32-8C916CF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83128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AD044EF-4091-B50E-E470-4B21655AC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EA179AD-19EB-5AF3-E8D6-A2C5567295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7274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28F91DA-474A-D499-BECB-A2A253F35B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B45DC80-B0FA-B107-45B0-19F0D61FD0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91421"/>
            <a:ext cx="6894790" cy="783869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ABF2743-EE66-DB19-CBE7-4087A2F4D95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279546" y="1333727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46FADDC-2488-9016-AF42-262E387B7157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1DA60FAE-4221-F885-9E6A-C81D3020ABA4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4279546" y="3842019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20311248-C4E7-B674-6605-024F1EA96D8B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55659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1239954-398A-99CF-77F9-F8B25CD020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883C6B9-195C-FDD7-2567-7C30BC417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3696BDA-EF4E-5DF1-91E7-C7DC187B96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3FFFE06-867C-54DE-11B7-051C122B5A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5945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79810"/>
            <a:ext cx="10420244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E77044-4005-AF9E-E36B-843E5172C7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9BA6B5-8843-757F-0DB2-645A9057D3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E68A64C-5581-49CC-B5F5-C4443D01808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8FFB1A0-68E0-E570-47C4-AA323A45D6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C0670EB8-402D-D0B8-9BD6-947F5F26F2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5817240-A24E-F4FA-CEFF-CCB18FBC41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36B5969-1FB7-7E98-83B3-3A5BD5C72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271B097-F762-C520-0BD8-F2182208DD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F97383-0BC5-FCF9-EA2A-D670F19785A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2FA761-1844-A3DD-C74F-5BF5FF3B6DC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1E3E109-F59D-6095-2A7E-CC6EC6B7988A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E1C981ED-F486-63E5-7913-E0DE2D187F7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905DAC6-04DE-75D2-08AD-43DEA41F68F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5945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rgbClr val="19447A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81421"/>
            <a:ext cx="10420244" cy="415498"/>
          </a:xfrm>
        </p:spPr>
        <p:txBody>
          <a:bodyPr/>
          <a:lstStyle>
            <a:lvl1pPr marL="0" indent="0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6039D5-C5BA-D1F0-4EB7-A2813A504738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F37E4F3-2655-D40D-A3C5-50069B8AF8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2471CB4-1A7E-1863-F024-C9FEE86A4D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BD28628-E8A7-00A7-53C1-7C1A795352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0D1299E-BE7E-9924-8A0C-47629CD272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619D15-30DB-8FF6-BBD4-40964450FF5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B2A92BC-CA18-4E65-4574-B5EB2247C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A547668-D04D-7A31-3ECA-72E25EF3A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A8EFB7B8-886E-C4E8-10DD-08BB8EE1ED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680E494-6454-7497-31FC-2B1EA8BAFE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F4578E8-9238-9E81-02BC-6A3431CA44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B09C969-DF2A-4B50-3551-5C78C36A16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1447C59-B840-149D-946E-C2DD089B57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0D0BF7F-3D11-E078-6290-02CCDEA262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E332AF-A04A-5F9A-C066-F23EF1F70F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4918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CC80C30-6D4C-215B-914A-28CD1F91BE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831207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7DA77F6-7003-8CED-E9ED-2D27899433B0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2CF29AF3-CEDC-021D-8003-9FA2DFACDEE7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11DD4D3-5182-6EEF-F782-BFF26287662E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006ED75-89C7-727F-12E2-7DB699891382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13AFC4D-E75F-098D-2882-847948F1BE4E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314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136A8187-6629-3266-4DA7-9DF2FA72EA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105E99-8A89-38FB-E079-5A847EFC03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59457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5ED77DB-FC64-F0C2-DE12-6758E1D4F9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F224FD99-ED41-AFD5-9A85-CDE63F3A80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6F74821-93F1-AC30-7D85-6AB6884494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D5E6C25-BD29-F218-BB8E-3119DBA20123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887248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9E8E32-6BBD-955A-C452-3A4857033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0125B943-E889-0ECB-D3F5-7D40EAA911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0EE0BD9-5133-63AC-13BB-1E248F724961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8272257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DFF4393F-F8AB-0A90-1120-2FE520F7A3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E44CE9D-EB3B-7972-3C1E-C885297E2D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770D41F7-2283-77AE-F6D0-DAB3A95AF43A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9C51F-B0A3-C42A-348F-7D74C31CC24B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058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64305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59457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/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38B7B5-C64D-5EC7-6827-9BF019653D53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DA91B9-416E-C47C-6AC0-B543A5251EA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5157ABF-4AFC-5577-E133-F496A6F63F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5DD138F-03BF-EDF0-8497-B55AE8A592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F868BB7-961F-9318-6E7D-B6F20981D8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76D503B-A23D-16D3-AE22-DAE67577E2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88EB12-C7B3-9E17-2BED-52A3AB3869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4B4F61B-7455-5AE1-18D4-0D94EB8EE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8925BA4-ECC0-EFC7-B9C1-C57AD3592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13B315D-0A75-B616-79EF-94C3C695DBD6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887248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8A5D6CB-FDEA-AC7B-8FED-47EE27517A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15FC0D-156A-78E2-10C1-C8FCF928D9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A80C9113-8A2B-4D1B-97D4-B967DA359F4C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8272257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159E8D1-9680-D091-5DF4-D4B007434D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A127F54-AF00-30D5-AA03-E9449EE493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A8C2AC2-9D71-376F-0E54-A5A420B2DC2A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3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644087" y="2499498"/>
            <a:ext cx="903826" cy="0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59457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7D19460-3CA4-C6D2-3DD4-95B4DF8F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DD3EB-E6D8-5F48-6D1C-E9B3DC217028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B3021B8-C511-6F82-08D5-B5D7DCE593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3F3412B-0369-FD24-F853-A526A9896DF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31A4F2D-ED37-E422-7F8A-E5DBAD8D7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F50E65E-CD66-C6D5-8C8D-680BBE9066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D448388-3E37-32E2-1FE8-6EB4961D0D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F39D639-5683-B16F-C3BE-8A05835945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7F2495B-7B17-2B54-041E-744B76113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976DE4E-5C1C-A66E-9FA6-E78B6DD02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4B639A1-D451-7F07-AD50-973766975FA2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887248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A17EA84-B5AC-E7F4-9C70-E0DC5D22BF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11AABE5-C21E-D522-463F-790C588FB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04B61AD-C168-C1F6-E947-66206ABE1F0D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827225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52C8813-8A99-A7A8-9DC9-36B74A3223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87C9069-08FE-70AF-E807-6AABBB146A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95A6AAD-FFA8-C184-AF4E-0606DCCA9D1D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3502239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54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1BD03F-A9F0-0EF8-DE97-7C1F79D4D2A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59457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3B35FC9-3536-8223-A83D-AB5F01A5A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A7550F-826F-06A5-012D-CCD751FA2893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6298E56-9149-79D1-4D3C-92DC481FFB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A1C6E47-9B4A-B800-6122-6D0AD1B6309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E327763-3B21-F6C1-A58C-1C88563707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4111557-3B14-9A53-AA70-6EEEB03D89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2D8492C-6AD3-37B8-A61B-44BB9C2CC9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00A3-8C72-FA7D-B36C-DCD58352887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971672F-C8D6-7C07-512F-44EA105BC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5386A-8462-7042-13C4-E5D4D5625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A74C03F-ADE3-68D8-BCA9-10013B03FEDA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406305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B62090F-03D5-7BD6-0F76-C6F7A2F67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E080359-0511-2419-BC5A-95A7D1E39B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125F1BE-06F8-7B24-E2A6-427A122DAF00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5669906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454F0E0-A507-7612-00AD-005AA6159C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68DC8C-67A5-1E3B-48A2-D6D176C5C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CE74818-F0FC-C1EE-FAB8-7917CEF6F94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BF47FEDC-E3A9-C882-E8C0-7265FFDEE0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12F3E600-DD45-B422-1C6A-6AC3F483B92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4F53CA76-15D1-8FCC-8AE4-4E9C20936CE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ADE73F6-0484-8639-B326-8B9DEB3F188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384ED3F6-2C29-229F-FB33-05889AC4A7F8}"/>
              </a:ext>
            </a:extLst>
          </p:cNvPr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793350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marL="0" lvl="0" indent="0" algn="ctr" defTabSz="457200" rtl="1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he-IL" dirty="0">
                <a:effectLst/>
              </a:rPr>
              <a:t>4</a:t>
            </a:r>
            <a:endParaRPr lang="en-US" dirty="0"/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ACCB5C7-9AA4-5CE3-DD29-A6E2B7EE87A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8D82C103-E237-3202-57CB-A84B81001C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069E1923-62C2-1F7E-91A2-86330A086BB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343A2A10-C6C4-5CC1-FAB2-3C239EF66BE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CF33C71C-4042-0207-BE95-7B2978A80C35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10231524" y="2956544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marL="0" lvl="0" indent="0" algn="ctr" defTabSz="457200" rtl="1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he-IL" dirty="0">
                <a:effectLst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529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59457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4303E-B008-345B-35C9-6545CBFC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8BF3A9-A839-856C-D5F3-B4AFD2D5EE48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DF3355-0973-70FB-0FA2-90ED8FB0102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3BEC55D-A257-9AC3-0428-DA54EC457C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C50A1AD-0BBA-3DAF-E0A7-19B2AB1AA63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8275837-67FB-0B23-C962-ECD74A79D31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AE64862-80A6-38C6-1EB8-692BE762A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FB7232A-6FAB-1087-47DA-4ABC0EFB27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CC93F3-A884-5B3F-913F-F551DD26CA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775F110-83DD-65A4-A984-B69351C61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E5E1800-5F96-3EA1-CD7C-6E69387ED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3742F6E-493E-BAD1-89C1-E930565B528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406305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48A24684-E434-A8FF-E478-1CADD9FD4C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AAD457-2D84-5B93-394B-70FABCA46F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4110CE3F-24D8-DCF4-8544-7C8E4D1FC86D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5669906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3590A-DBC5-16EF-DBA0-9C4953B634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F952997-4FF0-A49B-9809-17BA3AACB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1E44F63B-508C-46B7-E26D-FC9D78D158F8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4D8914C-3E45-A51C-B697-07646DCA9CE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87A08F0A-B9DF-43D8-D1AA-D0248A5F6959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FAACAE3-8968-688B-65E0-546575743BB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EEE251C4-4B72-7141-8631-07E2117AD5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2C317C8E-3B9D-9B86-34CD-CC7C9457B305}"/>
              </a:ext>
            </a:extLst>
          </p:cNvPr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793350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4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8C1571C6-3CE6-E1BE-4AA0-61D35057253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4F0C3FC-E6F0-537A-7EDF-9B65E9573B3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897B428-CE37-CD64-8181-76A3828B96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A6A49CD-7DDB-9BF0-C31E-D77FA8EA7C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915043FC-911B-D4BD-56AD-4760DA3A8874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10231524" y="2956544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59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2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59457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C1DD-A851-324D-572E-E323AC92C1E1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0579AA05-908F-A614-E06E-3BED5F8A1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596C33-B874-A524-2D0C-3677E4A52CE7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E198C3C-73B0-F450-5C08-6B35BA72C0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C44CF6F-D7A6-80C7-3D44-FF61C3B7C8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85B6134-DBA2-B68A-A58C-0B638F914A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8822E55-C596-30FB-A222-7E3C29ED5F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675CD9C-5116-ECD9-E0A9-3324DE4029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28C94B4-03BC-8FD0-9FFA-DD8122FBC1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5929EE1-3913-EF6C-B341-271E3DB065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6E0306C-68EE-0C61-A43B-573A1DF0EF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0608729-6A57-CC07-2D4A-1016F6819AA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406305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0DC031EB-0A43-6770-C8E3-FA8E4628D0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1DB17A12-E04D-913F-0380-22EC451F12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24418321-E502-A54F-113B-528505E6050C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5669906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D98C5-13A6-1FA1-F4F2-84B79CF674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BCAF381-B96D-884B-3AC3-9E7BA681B6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252930E-D3AB-7B6E-4B64-99BEC938B429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97C78D0F-A42F-A6F8-5A57-9E6043BA68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83181E4-E19E-50A6-87AC-8652F2ADBC3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37F2EB1B-BE94-9571-FD3C-6E393C43B46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8B26567-F1F9-F865-FBF7-2BFD72393A4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2B26D133-A689-414C-E81D-EE451264C0CE}"/>
              </a:ext>
            </a:extLst>
          </p:cNvPr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793350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4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3B0B7C5F-D325-F30F-0EB7-BFE792D00D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E1B15C59-0C07-D939-6CF1-64B0E07E667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D020A396-3849-A061-662F-C6DD72B473CC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85124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4AF7E39C-DEB5-FDAB-5C5D-E6649FEB574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27746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7995EDE7-A9AA-9401-64EA-E612B0338DF2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10231524" y="2956544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5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rgbClr val="19447A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506F4-4E7A-8834-4527-EFAC736EF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5629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0158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661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7397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74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5106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162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830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AB0E-E519-6BCE-78A9-113701BD5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CF286-0804-A500-0F6E-39A087B52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A46A-F6EA-D157-3370-72FD86F7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E126-4EFB-4165-8EA6-4E089970CB43}" type="datetimeFigureOut">
              <a:rPr lang="LID4096" smtClean="0"/>
              <a:t>12/22/2024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F6ECD-CB61-2476-A545-138B55E06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C9F3D-E051-6F7A-697C-D349A0A2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18482-2375-4581-AEAF-88D1E0317AC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7464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19335-606D-0F86-29B5-922CE7D9C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FECDED-52C6-D216-D5EE-7F0E2BD38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64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E463681A-7284-AA0D-2030-0010C3A0F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2AAD-18E5-7AC7-773C-F26D3DB29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3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E21B71-8BD2-0AA4-1524-CC174E371B3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5AD654-E8D5-A628-5572-8178C9A4AE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681277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CB8756B-459E-4F36-6C1F-516D510E5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39478"/>
            <a:ext cx="7287756" cy="29213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AC5F9FE-910D-53DE-7C76-EFC86373F9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39045"/>
            <a:ext cx="7287756" cy="2592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7D1BA-1055-F399-1538-6A9C973CBD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B03C969-26B4-D63E-F00B-F19A54949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B9030364-0E45-12B8-4637-0F9EB8E3C7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572" y="880016"/>
            <a:ext cx="7693526" cy="907941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hart Placeholder 19">
            <a:extLst>
              <a:ext uri="{FF2B5EF4-FFF2-40B4-BE49-F238E27FC236}">
                <a16:creationId xmlns:a16="http://schemas.microsoft.com/office/drawing/2014/main" id="{DC9130E7-8482-D9D0-16F8-0957ABC2474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124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5415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13F284D-5813-B032-0086-3AB95F0FFC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6EE0086-820E-92B0-01B5-04FE3BA9D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572" y="880016"/>
            <a:ext cx="7693526" cy="907941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098BF1-62DD-C30D-60DC-D6BB0AC818A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C91FA42-2F47-F37D-1917-6A28D2DF8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681277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hart Placeholder 19">
            <a:extLst>
              <a:ext uri="{FF2B5EF4-FFF2-40B4-BE49-F238E27FC236}">
                <a16:creationId xmlns:a16="http://schemas.microsoft.com/office/drawing/2014/main" id="{64296EE7-7E71-8901-05A5-6EF0B68A2226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EA64C42-B1FB-632A-00E9-096CA903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39478"/>
            <a:ext cx="7287756" cy="29213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C9C1FC-B14E-713E-6E13-7A6B7C9295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39045"/>
            <a:ext cx="7287756" cy="2592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61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5945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Century Gothic" panose="020B0502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411742-1CAB-FB67-5A9A-3CA1149AA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175467"/>
            <a:ext cx="5613765" cy="1308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59136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A1BF2-A41B-EA9D-EDED-13C7B10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5" y="365125"/>
            <a:ext cx="105154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AC2CD-0DD0-CDFF-6E53-7F855D1A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5" y="1825625"/>
            <a:ext cx="10515491" cy="130805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0BBE-3BC0-5B24-CFDD-003625F1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1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69082" indent="-269082" algn="l" defTabSz="4572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423069" indent="-173038" algn="l" defTabSz="457200" rtl="0" eaLnBrk="1" latinLnBrk="0" hangingPunct="1">
        <a:lnSpc>
          <a:spcPct val="10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647700" indent="-1539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827088" indent="-1158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4.02.09.579724v1.full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F_4438191C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FA85-DB20-3CF0-ECB6-DD06A0DC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 Normalization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D00F9-C9CC-910F-33FD-3469300E8D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BY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46C5E-1EF7-62CC-9B27-64D00E1F05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27/10/2024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0D66D-6460-6A08-E149-1D2C69A1657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5591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4C9D-53FF-D1BE-9888-588A6BD24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31C57-174C-3D5B-75EE-EDAB9889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48675" cy="746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mean/median scale factor  is not 1. The 20 dilution bin have the highest offset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E3204-B9B6-CE1F-49A5-DA1E0CBA0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59" y="2835495"/>
            <a:ext cx="4939682" cy="35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4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6C9A-8865-934A-FAA4-60651821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 effect (20% dilution)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6F14D-1B6D-7336-08C2-7B2BA7CA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790969"/>
            <a:ext cx="6158730" cy="43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8775F-D42A-8736-1004-1A2616E71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155" y="1879857"/>
            <a:ext cx="5041270" cy="4165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42A0B8-9AF6-0EBA-38B4-50B3B6FE9293}"/>
              </a:ext>
            </a:extLst>
          </p:cNvPr>
          <p:cNvSpPr/>
          <p:nvPr/>
        </p:nvSpPr>
        <p:spPr>
          <a:xfrm>
            <a:off x="829111" y="6044936"/>
            <a:ext cx="10994081" cy="602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healthier the cohort is, the lower the norm scale bias -&gt; Reference per application may reduce the flags</a:t>
            </a:r>
          </a:p>
        </p:txBody>
      </p:sp>
    </p:spTree>
    <p:extLst>
      <p:ext uri="{BB962C8B-B14F-4D97-AF65-F5344CB8AC3E}">
        <p14:creationId xmlns:p14="http://schemas.microsoft.com/office/powerpoint/2010/main" val="38765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BCA50-3B3E-DAE4-4F24-9F72AF97B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A66C-B53C-6386-6789-EC51722E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 effect (0.5% dilution)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0C39A-3237-E2EE-87BA-BD78FDB34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0" y="1854481"/>
            <a:ext cx="6158730" cy="4342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27BB93-0F51-D706-818D-8A766D31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20" y="1943371"/>
            <a:ext cx="5041270" cy="4165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33F92C-079F-4E29-AF96-C2F0864C8C3A}"/>
              </a:ext>
            </a:extLst>
          </p:cNvPr>
          <p:cNvSpPr/>
          <p:nvPr/>
        </p:nvSpPr>
        <p:spPr>
          <a:xfrm>
            <a:off x="829111" y="6044936"/>
            <a:ext cx="10994081" cy="602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healthier the cohort is, the lower the norm scale bias -&gt; Reference per application may reduce the flags</a:t>
            </a:r>
          </a:p>
        </p:txBody>
      </p:sp>
    </p:spTree>
    <p:extLst>
      <p:ext uri="{BB962C8B-B14F-4D97-AF65-F5344CB8AC3E}">
        <p14:creationId xmlns:p14="http://schemas.microsoft.com/office/powerpoint/2010/main" val="1005562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A6B8-1CBF-F600-D7A1-CAE56A785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ABFA-525F-096A-EC31-584285C08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Indication effect (0.005% dilution)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212C1-CB42-748C-1010-05CA1E62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10" y="1838596"/>
            <a:ext cx="6158730" cy="434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F4D723-FCAC-5CBA-B614-F7C8B655B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65" y="1927484"/>
            <a:ext cx="5041270" cy="4165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ACC1A-C3F9-D82E-887C-C8E5AA4F6F90}"/>
              </a:ext>
            </a:extLst>
          </p:cNvPr>
          <p:cNvSpPr/>
          <p:nvPr/>
        </p:nvSpPr>
        <p:spPr>
          <a:xfrm>
            <a:off x="829111" y="6044936"/>
            <a:ext cx="10994081" cy="6027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healthier the cohort is, the lower the norm scale bias -&gt; Reference per application may reduce the flags</a:t>
            </a:r>
          </a:p>
        </p:txBody>
      </p:sp>
    </p:spTree>
    <p:extLst>
      <p:ext uri="{BB962C8B-B14F-4D97-AF65-F5344CB8AC3E}">
        <p14:creationId xmlns:p14="http://schemas.microsoft.com/office/powerpoint/2010/main" val="29176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FE7C3-AEC5-51B6-A935-F0A0BA67C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96866B-2615-B075-1E1D-4D05AA35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VAMS and Sheba filter proteins concentrations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E16F3-A10C-979A-8806-233DAA87CA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14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9D8BD-E44A-5F40-5CF3-A4DDF231383B}"/>
              </a:ext>
            </a:extLst>
          </p:cNvPr>
          <p:cNvSpPr txBox="1"/>
          <p:nvPr/>
        </p:nvSpPr>
        <p:spPr>
          <a:xfrm>
            <a:off x="793382" y="1591056"/>
            <a:ext cx="1060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High </a:t>
            </a:r>
            <a:r>
              <a:rPr lang="en-US" dirty="0" err="1">
                <a:latin typeface="Aptos" panose="020B0004020202020204" pitchFamily="34" charset="0"/>
              </a:rPr>
              <a:t>concetration</a:t>
            </a:r>
            <a:r>
              <a:rPr lang="en-US" dirty="0">
                <a:latin typeface="Aptos" panose="020B0004020202020204" pitchFamily="34" charset="0"/>
              </a:rPr>
              <a:t> proteins are not translated well to VAMS</a:t>
            </a:r>
          </a:p>
        </p:txBody>
      </p:sp>
      <p:pic>
        <p:nvPicPr>
          <p:cNvPr id="1026" name="Picture 6">
            <a:extLst>
              <a:ext uri="{FF2B5EF4-FFF2-40B4-BE49-F238E27FC236}">
                <a16:creationId xmlns:a16="http://schemas.microsoft.com/office/drawing/2014/main" id="{24515275-53AA-EED0-5B77-AA791C9AD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69" y="2237387"/>
            <a:ext cx="6130861" cy="434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20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3A4D-8BB9-7348-6BB0-FDA1770BB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FFCAAE-3472-5334-C17A-528C9229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Why VAMS samples fail?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CF62E-F7D5-3348-7556-7DB552FD32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15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783BD-DEE3-1E1D-BBAE-FDC51A3FF8D5}"/>
              </a:ext>
            </a:extLst>
          </p:cNvPr>
          <p:cNvSpPr txBox="1"/>
          <p:nvPr/>
        </p:nvSpPr>
        <p:spPr>
          <a:xfrm>
            <a:off x="793382" y="1591056"/>
            <a:ext cx="10605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19/20 were flagged due to NormScale_20 &lt; 0.4 and 1/20 because </a:t>
            </a:r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NormScale_0.005 &gt; 2.5 (and a single plasma sample from the same plate failed also due to this reason).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ptos Narrow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       T</a:t>
            </a:r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here are few additional VAMs samples that Coren did not analyze (no pairs, other reasons), and their flagging       </a:t>
            </a:r>
            <a:r>
              <a:rPr lang="en-US" sz="180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	reasons </a:t>
            </a:r>
            <a:r>
              <a:rPr lang="en-US" sz="1800" dirty="0">
                <a:solidFill>
                  <a:srgbClr val="000000"/>
                </a:solidFill>
                <a:effectLst/>
                <a:latin typeface="Aptos Narrow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  <a:t>are the same.</a:t>
            </a:r>
            <a:endParaRPr lang="en-US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811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9631-9107-A372-539C-F2A7C1167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D18025-0646-5B91-B1C9-308FB7A4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VAMS and Sheba filter proteins </a:t>
            </a:r>
            <a:r>
              <a:rPr lang="en-US" dirty="0" err="1">
                <a:latin typeface="Aptos" panose="020B0004020202020204" pitchFamily="34" charset="0"/>
              </a:rPr>
              <a:t>concetrations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3C15E-0CC9-3A5F-68FB-EDBFC68514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16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A23CA-86E0-8AD4-BED5-FFF426346DB1}"/>
              </a:ext>
            </a:extLst>
          </p:cNvPr>
          <p:cNvSpPr txBox="1"/>
          <p:nvPr/>
        </p:nvSpPr>
        <p:spPr>
          <a:xfrm>
            <a:off x="793382" y="1591056"/>
            <a:ext cx="1060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There are three calibration files the normalization process use: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13526-60F3-412D-4B6D-EEEBC51C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749" b="2528"/>
          <a:stretch/>
        </p:blipFill>
        <p:spPr>
          <a:xfrm>
            <a:off x="74087" y="2011597"/>
            <a:ext cx="1659938" cy="3143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AA6F22-186F-18DE-CCF1-065B30658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9580" y="2011597"/>
            <a:ext cx="1692192" cy="3143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BD5561-4511-C816-9C1C-E5B639A39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396" y="2011597"/>
            <a:ext cx="7078517" cy="314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05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55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96527-8ABE-947D-0593-3BB6F60B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D886A8-0FF2-5C84-C348-BE0ACA263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1B647-0427-AA7C-6EE7-13E29C8E78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2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7CF2E2-0004-7481-9B43-55507F9B8B6F}"/>
              </a:ext>
            </a:extLst>
          </p:cNvPr>
          <p:cNvSpPr txBox="1"/>
          <p:nvPr/>
        </p:nvSpPr>
        <p:spPr>
          <a:xfrm>
            <a:off x="793382" y="1591056"/>
            <a:ext cx="106052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All the normalization steps except ANML were reproduced using Candia’s paper “</a:t>
            </a:r>
            <a:r>
              <a:rPr lang="en-US" dirty="0" err="1">
                <a:latin typeface="Aptos" panose="020B0004020202020204" pitchFamily="34" charset="0"/>
              </a:rPr>
              <a:t>SomaScan</a:t>
            </a:r>
            <a:r>
              <a:rPr lang="en-US" dirty="0">
                <a:latin typeface="Aptos" panose="020B0004020202020204" pitchFamily="34" charset="0"/>
              </a:rPr>
              <a:t> Bioinformatics: Normalization, Quality Control, and Assessment of Pre-Analytical Variation”: </a:t>
            </a:r>
            <a:r>
              <a:rPr lang="en-US" dirty="0">
                <a:latin typeface="Aptos" panose="020B0004020202020204" pitchFamily="34" charset="0"/>
                <a:hlinkClick r:id="rId3"/>
              </a:rPr>
              <a:t>https://www.biorxiv.org/content/10.1101/2024.02.09.579724v1.full.pdf</a:t>
            </a: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The </a:t>
            </a:r>
            <a:r>
              <a:rPr lang="en-US" dirty="0" err="1">
                <a:latin typeface="Aptos" panose="020B0004020202020204" pitchFamily="34" charset="0"/>
              </a:rPr>
              <a:t>adat</a:t>
            </a:r>
            <a:r>
              <a:rPr lang="en-US" dirty="0">
                <a:latin typeface="Aptos" panose="020B0004020202020204" pitchFamily="34" charset="0"/>
              </a:rPr>
              <a:t> files store numbers with one decimal place, therefore, some numerical errors arises.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The code contains rounding to reduce the error to SL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Error presented are for  OH2024_014 plate (without propagating error by using SL data from previous step)</a:t>
            </a:r>
          </a:p>
        </p:txBody>
      </p:sp>
    </p:spTree>
    <p:extLst>
      <p:ext uri="{BB962C8B-B14F-4D97-AF65-F5344CB8AC3E}">
        <p14:creationId xmlns:p14="http://schemas.microsoft.com/office/powerpoint/2010/main" val="313906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7424868-D0BC-4FEF-A680-819C720DF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5C9D85-6E0C-FC7E-D3D0-180F6065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Normalization steps</a:t>
            </a:r>
            <a:endParaRPr lang="en-I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DF4A-0DCF-1C0A-F8FF-B85B7A25C1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3</a:t>
            </a:fld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EAA348E0-5B61-EF5F-4BF5-AD54E5CAC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950" y="1387945"/>
            <a:ext cx="7151834" cy="49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271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AEE22-2D65-BB72-0EDE-BAFBE6045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A290B9-DF72-6F83-388D-1A93085B6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1 – Hybridization control normalization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9BFCB-3F00-C9F7-766B-AF9CAD110B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4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C03824-7B38-7C5A-E2E7-821F6871901F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Normalization per well to accommodate for hybridization biases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12 </a:t>
                </a:r>
                <a:r>
                  <a:rPr lang="en-US" dirty="0" err="1">
                    <a:latin typeface="Aptos" panose="020B0004020202020204" pitchFamily="34" charset="0"/>
                  </a:rPr>
                  <a:t>Hybardization</a:t>
                </a:r>
                <a:r>
                  <a:rPr lang="en-US" dirty="0">
                    <a:latin typeface="Aptos" panose="020B0004020202020204" pitchFamily="34" charset="0"/>
                  </a:rPr>
                  <a:t> control elution </a:t>
                </a:r>
                <a:r>
                  <a:rPr lang="en-US" dirty="0" err="1">
                    <a:latin typeface="Aptos" panose="020B0004020202020204" pitchFamily="34" charset="0"/>
                  </a:rPr>
                  <a:t>seqids</a:t>
                </a:r>
                <a:r>
                  <a:rPr lang="en-US" dirty="0">
                    <a:latin typeface="Aptos" panose="020B0004020202020204" pitchFamily="34" charset="0"/>
                  </a:rPr>
                  <a:t>, with RFU spanning at 10^2-10^5, are used as reference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median across the plate of each HCE </a:t>
                </a:r>
                <a:r>
                  <a:rPr lang="en-US" dirty="0" err="1">
                    <a:latin typeface="Aptos" panose="020B0004020202020204" pitchFamily="34" charset="0"/>
                  </a:rPr>
                  <a:t>seqid</a:t>
                </a:r>
                <a:r>
                  <a:rPr lang="en-US" dirty="0">
                    <a:latin typeface="Aptos" panose="020B0004020202020204" pitchFamily="34" charset="0"/>
                  </a:rPr>
                  <a:t> is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12 ratios between the sample HCE and the plate median are                                                                            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median of the 12 ratios is the correction factor for this sample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0.4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SFi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2.5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C03824-7B38-7C5A-E2E7-821F68719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2862322"/>
              </a:xfrm>
              <a:prstGeom prst="rect">
                <a:avLst/>
              </a:prstGeom>
              <a:blipFill>
                <a:blip r:embed="rId3"/>
                <a:stretch>
                  <a:fillRect l="-345" t="-851" b="-2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67A889C-733A-8382-C595-17CBFA0D0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682" y="1173452"/>
            <a:ext cx="1381318" cy="1609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8842B-833E-BEA1-A6DF-123673E32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327" y="2915924"/>
            <a:ext cx="2924583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25E01E-ACB3-5168-FAD9-467D7D7D1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327" y="2269107"/>
            <a:ext cx="2745988" cy="576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85565D-EF59-7421-6EEE-6CDCA6670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839" y="3649451"/>
            <a:ext cx="4426867" cy="303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95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99138-C65B-2FC4-CADA-1BC0FAF1F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707F1F-7CA0-2E8D-0A45-1BF9DE83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2 – Median signal normalization on calibrators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29EC4-2B28-9817-87DE-F392833059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5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1AB-9278-A5CF-B786-7BFB3E55B0D2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“It is intended to remove sample-to-sample differences in total RFU brightness that may be due to differences in overall protein concentration, pipetting variation, variation in reagent concentrations, assay timing, and other sources of variability within a group of otherwise comparable samples. 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This step only changes calibrators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Factor per calibrator per dilution 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Calculate the ratio between the RFU of sample i’s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aptamer                                                                                          and the median measurement across the calibrators                                                                                                           (</a:t>
                </a:r>
                <a:r>
                  <a:rPr lang="en-US" dirty="0" err="1">
                    <a:latin typeface="Aptos" panose="020B0004020202020204" pitchFamily="34" charset="0"/>
                  </a:rPr>
                  <a:t>i</a:t>
                </a:r>
                <a:r>
                  <a:rPr lang="en-US" dirty="0">
                    <a:latin typeface="Aptos" panose="020B0004020202020204" pitchFamily="34" charset="0"/>
                  </a:rPr>
                  <a:t> – sample,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– aptamer, g – calibrator, d – dilution 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factor is given by the inverse of the median of the </a:t>
                </a:r>
                <a:r>
                  <a:rPr lang="en-US" dirty="0" err="1">
                    <a:latin typeface="Aptos" panose="020B0004020202020204" pitchFamily="34" charset="0"/>
                  </a:rPr>
                  <a:t>rs</a:t>
                </a:r>
                <a:r>
                  <a:rPr lang="en-US" dirty="0">
                    <a:latin typeface="Aptos" panose="020B0004020202020204" pitchFamily="34" charset="0"/>
                  </a:rPr>
                  <a:t> per                                                                                                calibrator sample and dilution group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no criterion for this step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51A1AB-9278-A5CF-B786-7BFB3E55B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blipFill>
                <a:blip r:embed="rId3"/>
                <a:stretch>
                  <a:fillRect l="-345" t="-614" r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BC93785-31D0-C66B-14A9-D323EB2BA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065" y="2895526"/>
            <a:ext cx="2886478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6676BF-779A-2B71-B6DA-D325B98DC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065" y="3516899"/>
            <a:ext cx="2762636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73B42A-9CA7-49A1-8F23-C4399EE26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209" y="4187253"/>
            <a:ext cx="3506909" cy="238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0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98EB7-FB40-A07C-14A3-57741C32B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0E2034-17BF-D191-51F0-CBCF71F0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48" y="3471960"/>
            <a:ext cx="3305636" cy="6096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185654-7AA7-C87A-B981-99B14268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3 – Plate scale normalization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95D8D-B2F0-4B9F-3391-4B8DD84FDD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6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DBCC44-5949-1667-B86A-DFB6C1059999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“Plate-scale normalization aims to control for variance in total signal intensity from plate to plate. No protein spikes are added to the calibrator; the procedure solely relies on the endogenous levels of each protein within the set of calibrator replicates.”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One factor per plate (multiplies all aptamers of all samples)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Calculate the following ratio between reference aptamer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’s RFU                                                                                         and the median of aptamer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in the calibrators: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reference is found at SD4.1ReV_Plasma_Calibrator_200169.txt, but can be calculated using by averaging the calibrator RFU after two normalizations across plates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plate-scale is the median across all aptamers: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Implemented with no error (on plate OH2024_014)</a:t>
                </a:r>
              </a:p>
              <a:p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0.4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SFp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2.5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DBCC44-5949-1667-B86A-DFB6C1059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blipFill>
                <a:blip r:embed="rId4"/>
                <a:stretch>
                  <a:fillRect l="-345" t="-614" r="-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564BE5-5D2B-F796-D8F5-009708D31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723" y="2711622"/>
            <a:ext cx="3591426" cy="628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3EB438-890B-6380-3E5D-0895032E7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7723" y="4081645"/>
            <a:ext cx="2562583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3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581D5-FD09-F457-E80D-50B5EDF22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5AC729-C4EB-8B10-9F49-7C93DD90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808" y="3608901"/>
            <a:ext cx="3305636" cy="60968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D4428A-1A23-8412-5BEC-543A0C87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</a:t>
            </a:r>
            <a:r>
              <a:rPr lang="he-IL" dirty="0">
                <a:latin typeface="Aptos" panose="020B0004020202020204" pitchFamily="34" charset="0"/>
              </a:rPr>
              <a:t>4</a:t>
            </a:r>
            <a:r>
              <a:rPr lang="en-US" dirty="0">
                <a:latin typeface="Aptos" panose="020B0004020202020204" pitchFamily="34" charset="0"/>
              </a:rPr>
              <a:t> – Inter-plate calibration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FC682-B9D5-36A6-6775-EBAF5913DC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7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5361D-E302-F81C-D85A-92974277636B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“Following plate-scale normalization, we recalculate </a:t>
                </a:r>
                <a:r>
                  <a:rPr lang="en-US" dirty="0" err="1">
                    <a:latin typeface="Aptos" panose="020B0004020202020204" pitchFamily="34" charset="0"/>
                  </a:rPr>
                  <a:t>SOMAmer</a:t>
                </a:r>
                <a:r>
                  <a:rPr lang="en-US" dirty="0">
                    <a:latin typeface="Aptos" panose="020B0004020202020204" pitchFamily="34" charset="0"/>
                  </a:rPr>
                  <a:t>- and plate-specific scale factor separately for each </a:t>
                </a:r>
                <a:r>
                  <a:rPr lang="en-US" dirty="0" err="1">
                    <a:latin typeface="Aptos" panose="020B0004020202020204" pitchFamily="34" charset="0"/>
                  </a:rPr>
                  <a:t>SOMAmer</a:t>
                </a:r>
                <a:r>
                  <a:rPr lang="en-US" dirty="0">
                    <a:latin typeface="Aptos" panose="020B0004020202020204" pitchFamily="34" charset="0"/>
                  </a:rPr>
                  <a:t> and plate, all wells on the plate are corrected by the recalculated </a:t>
                </a:r>
                <a:r>
                  <a:rPr lang="en-US" dirty="0" err="1">
                    <a:latin typeface="Aptos" panose="020B0004020202020204" pitchFamily="34" charset="0"/>
                  </a:rPr>
                  <a:t>SFp</a:t>
                </a:r>
                <a:r>
                  <a:rPr lang="en-US" dirty="0">
                    <a:latin typeface="Aptos" panose="020B0004020202020204" pitchFamily="34" charset="0"/>
                  </a:rPr>
                  <a:t>α .”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Only on calibrators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Similar calculations to step 3, but now we normalize each aptamer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Calculate the following ratio between reference aptamer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’s RFU                                                                                         and the median of aptamer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in the calibrators: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reference is found at </a:t>
                </a:r>
                <a:r>
                  <a:rPr lang="en-US" i="1" dirty="0">
                    <a:latin typeface="Aptos" panose="020B0004020202020204" pitchFamily="34" charset="0"/>
                  </a:rPr>
                  <a:t>SD4.1ReV_Plasma_Calibrator_200169.txt</a:t>
                </a:r>
                <a:r>
                  <a:rPr lang="en-US" dirty="0">
                    <a:latin typeface="Aptos" panose="020B0004020202020204" pitchFamily="34" charset="0"/>
                  </a:rPr>
                  <a:t>, but can be calculated using by averaging the calibrator RFU after two normalizations across plates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Each aptamer is multiplied by </a:t>
                </a:r>
                <a:r>
                  <a:rPr lang="en-US" dirty="0" err="1">
                    <a:latin typeface="Aptos" panose="020B0004020202020204" pitchFamily="34" charset="0"/>
                  </a:rPr>
                  <a:t>SFp</a:t>
                </a:r>
                <a:r>
                  <a:rPr lang="en-US" dirty="0">
                    <a:latin typeface="Aptos" panose="020B0004020202020204" pitchFamily="34" charset="0"/>
                  </a:rPr>
                  <a:t>α (same factor for all samples)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At least 90% of aptamers with 0.6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SFpα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1.4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5361D-E302-F81C-D85A-929742776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3970318"/>
              </a:xfrm>
              <a:prstGeom prst="rect">
                <a:avLst/>
              </a:prstGeom>
              <a:blipFill>
                <a:blip r:embed="rId4"/>
                <a:stretch>
                  <a:fillRect l="-345" t="-614" r="-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27B067-2F47-6149-12EE-D4AF71778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248" y="2304693"/>
            <a:ext cx="3591426" cy="62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AD648D-9625-6F3D-641A-91CE687F4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402" y="4578270"/>
            <a:ext cx="2584811" cy="177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5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2150-3D97-8E50-7370-BDA329DA9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9F811F-F384-6E9C-D1F5-7A4E5135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5 – ANML normalization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953D1-9A92-82E9-5915-F03E0920B8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8</a:t>
            </a:fld>
            <a:endParaRPr lang="en-US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42A75D-1B42-08EB-82C3-AE9634F1D097}"/>
                  </a:ext>
                </a:extLst>
              </p:cNvPr>
              <p:cNvSpPr txBox="1"/>
              <p:nvPr/>
            </p:nvSpPr>
            <p:spPr>
              <a:xfrm>
                <a:off x="793382" y="1591056"/>
                <a:ext cx="10605236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Iterative step that calculates factor per dilution group per sample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SL separates it to QC samples ANML and the latter to the other samples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ANML step is not applied on Buffer and calibrators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reference file for QC samples: </a:t>
                </a:r>
                <a:r>
                  <a:rPr lang="en-US" i="1" dirty="0">
                    <a:latin typeface="Aptos" panose="020B0004020202020204" pitchFamily="34" charset="0"/>
                  </a:rPr>
                  <a:t>SD4.1ReV_Plasma_QC_ANML_200170.txt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reference file for other samples: </a:t>
                </a:r>
                <a:r>
                  <a:rPr lang="en-US" i="1" dirty="0">
                    <a:latin typeface="Aptos" panose="020B0004020202020204" pitchFamily="34" charset="0"/>
                  </a:rPr>
                  <a:t>SD4.1ReV_Plasma_ANML.txt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In each of the 200 iterations, the </a:t>
                </a:r>
                <a:r>
                  <a:rPr lang="en-US" dirty="0" err="1">
                    <a:latin typeface="Aptos" panose="020B0004020202020204" pitchFamily="34" charset="0"/>
                  </a:rPr>
                  <a:t>seqids</a:t>
                </a:r>
                <a:r>
                  <a:rPr lang="en-US" dirty="0">
                    <a:latin typeface="Aptos" panose="020B0004020202020204" pitchFamily="34" charset="0"/>
                  </a:rPr>
                  <a:t> of QC/samples that are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𝑚𝑎𝑑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 from the reference are used.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The inverse factor (per sample per dilution) in each iteration is the median of the </a:t>
                </a:r>
                <a:r>
                  <a:rPr lang="en-US" dirty="0" err="1">
                    <a:latin typeface="Aptos" panose="020B0004020202020204" pitchFamily="34" charset="0"/>
                  </a:rPr>
                  <a:t>seqid</a:t>
                </a:r>
                <a:r>
                  <a:rPr lang="en-US" dirty="0">
                    <a:latin typeface="Aptos" panose="020B0004020202020204" pitchFamily="34" charset="0"/>
                  </a:rPr>
                  <a:t> divided by the reference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Higher error compared to previous steps, maybe because of accumulating error over 200 iterations or subtle things I do not know about</a:t>
                </a:r>
                <a:endParaRPr lang="he-IL" dirty="0">
                  <a:latin typeface="Aptos" panose="020B00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Aptos" panose="020B0004020202020204" pitchFamily="34" charset="0"/>
                  </a:rPr>
                  <a:t>Flag:  0.4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 err="1">
                    <a:latin typeface="Aptos" panose="020B0004020202020204" pitchFamily="34" charset="0"/>
                  </a:rPr>
                  <a:t>NormScale</a:t>
                </a:r>
                <a:r>
                  <a:rPr lang="en-US" dirty="0">
                    <a:latin typeface="Aptos" panose="020B0004020202020204" pitchFamily="34" charset="0"/>
                  </a:rPr>
                  <a:t>(dil.)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en-US" dirty="0">
                    <a:latin typeface="Aptos" panose="020B0004020202020204" pitchFamily="34" charset="0"/>
                  </a:rPr>
                  <a:t>2.5, </a:t>
                </a:r>
                <a:r>
                  <a:rPr lang="en-US" dirty="0" err="1">
                    <a:latin typeface="Aptos" panose="020B0004020202020204" pitchFamily="34" charset="0"/>
                  </a:rPr>
                  <a:t>ANMLFractionUsed</a:t>
                </a:r>
                <a:r>
                  <a:rPr lang="en-US" dirty="0">
                    <a:latin typeface="Aptos" panose="020B0004020202020204" pitchFamily="34" charset="0"/>
                  </a:rPr>
                  <a:t>(dil.)&gt;40%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D42A75D-1B42-08EB-82C3-AE9634F1D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82" y="1591056"/>
                <a:ext cx="10605236" cy="3139321"/>
              </a:xfrm>
              <a:prstGeom prst="rect">
                <a:avLst/>
              </a:prstGeom>
              <a:blipFill>
                <a:blip r:embed="rId3"/>
                <a:stretch>
                  <a:fillRect l="-345" t="-777" b="-2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0462BD1-70B6-B76D-05EB-C3DC3A6A8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247" y="4126258"/>
            <a:ext cx="3765809" cy="2579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6D24B1-4ADA-CB57-45CE-DA7609083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4957" y="4715342"/>
            <a:ext cx="2728251" cy="18527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4E8D7-BDE0-32A8-BB45-67D4CCC56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9988" y="4730377"/>
            <a:ext cx="2749868" cy="18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2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EAB11-71ED-855B-0E87-EBB6275A9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0DC2C-E9BB-5F19-896E-5B4535EE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82" y="289890"/>
            <a:ext cx="10605236" cy="5140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Step 5 – ANML normalization – additional notes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A8D0E-58A2-736D-500E-FC421917E8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9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ED581-9F68-6912-D6D1-7CC941FFB658}"/>
              </a:ext>
            </a:extLst>
          </p:cNvPr>
          <p:cNvSpPr txBox="1"/>
          <p:nvPr/>
        </p:nvSpPr>
        <p:spPr>
          <a:xfrm>
            <a:off x="793382" y="1591056"/>
            <a:ext cx="10605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This step make each sample more similar to a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ptos" panose="020B0004020202020204" pitchFamily="34" charset="0"/>
              </a:rPr>
              <a:t>It might delete some of the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Histogram below show the norm scale over our samples stratified by CB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 difference at 0.5 dilution group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3EB5DF-9870-1115-B31E-5ECE486E1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3" y="2757802"/>
            <a:ext cx="2851237" cy="222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71D59B4-E9D8-47FA-757A-AF8ED9B50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23" y="2757801"/>
            <a:ext cx="2781169" cy="222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D23DA46-C181-68D8-3228-D4F2A04E2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015" y="2757801"/>
            <a:ext cx="2851237" cy="222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2231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ncoHost">
      <a:dk1>
        <a:srgbClr val="101820"/>
      </a:dk1>
      <a:lt1>
        <a:srgbClr val="FFFFFF"/>
      </a:lt1>
      <a:dk2>
        <a:srgbClr val="194479"/>
      </a:dk2>
      <a:lt2>
        <a:srgbClr val="4D4D4D"/>
      </a:lt2>
      <a:accent1>
        <a:srgbClr val="E85936"/>
      </a:accent1>
      <a:accent2>
        <a:srgbClr val="3053FC"/>
      </a:accent2>
      <a:accent3>
        <a:srgbClr val="57CEEA"/>
      </a:accent3>
      <a:accent4>
        <a:srgbClr val="F5F7FF"/>
      </a:accent4>
      <a:accent5>
        <a:srgbClr val="EBF7FF"/>
      </a:accent5>
      <a:accent6>
        <a:srgbClr val="DBDDEF"/>
      </a:accent6>
      <a:hlink>
        <a:srgbClr val="A1A5C0"/>
      </a:hlink>
      <a:folHlink>
        <a:srgbClr val="3053F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comparisson foe assay dev 2024.potx" id="{866F5389-B988-4F52-9979-23F2F03C0A74}" vid="{B3C1C1E5-E1F0-4695-8C28-79104FB7E8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40843a-a232-4063-912c-367249275f67">HXV3MQXXKA6E-418275069-1523758</_dlc_DocId>
    <lcf76f155ced4ddcb4097134ff3c332f xmlns="124f404e-53eb-4ae5-a7f6-5c41857bb4db">
      <Terms xmlns="http://schemas.microsoft.com/office/infopath/2007/PartnerControls"/>
    </lcf76f155ced4ddcb4097134ff3c332f>
    <TaxCatchAll xmlns="7540843a-a232-4063-912c-367249275f67" xsi:nil="true"/>
    <_dlc_DocIdUrl xmlns="7540843a-a232-4063-912c-367249275f67">
      <Url>https://oncohost.sharepoint.com/sites/Shares/_layouts/15/DocIdRedir.aspx?ID=HXV3MQXXKA6E-418275069-1523758</Url>
      <Description>HXV3MQXXKA6E-418275069-1523758</Description>
    </_dlc_DocIdUrl>
    <SharedWithUsers xmlns="7540843a-a232-4063-912c-367249275f67">
      <UserInfo>
        <DisplayName>Gil Loewenthal</DisplayName>
        <AccountId>1695</AccountId>
        <AccountType/>
      </UserInfo>
      <UserInfo>
        <DisplayName>Or Itzhaki</DisplayName>
        <AccountId>1201</AccountId>
        <AccountType/>
      </UserInfo>
      <UserInfo>
        <DisplayName>Ben Yellin</DisplayName>
        <AccountId>455</AccountId>
        <AccountType/>
      </UserInfo>
    </SharedWithUsers>
    <Whocreateit xmlns="124f404e-53eb-4ae5-a7f6-5c41857bb4db">
      <UserInfo>
        <DisplayName/>
        <AccountId xsi:nil="true"/>
        <AccountType/>
      </UserInfo>
    </Whocreateit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08532246A4F408FA18B65285B99FE" ma:contentTypeVersion="20" ma:contentTypeDescription="Create a new document." ma:contentTypeScope="" ma:versionID="8648aa17b55a30e19dc1f42701f818a3">
  <xsd:schema xmlns:xsd="http://www.w3.org/2001/XMLSchema" xmlns:xs="http://www.w3.org/2001/XMLSchema" xmlns:p="http://schemas.microsoft.com/office/2006/metadata/properties" xmlns:ns2="7540843a-a232-4063-912c-367249275f67" xmlns:ns3="124f404e-53eb-4ae5-a7f6-5c41857bb4db" targetNamespace="http://schemas.microsoft.com/office/2006/metadata/properties" ma:root="true" ma:fieldsID="6a0b03332e7b896a7233058d9708b97e" ns2:_="" ns3:_="">
    <xsd:import namespace="7540843a-a232-4063-912c-367249275f67"/>
    <xsd:import namespace="124f404e-53eb-4ae5-a7f6-5c41857bb4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Whocreateit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0843a-a232-4063-912c-367249275f6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902327b-b7cb-4fd6-9d1e-3fbe9fcc4cb3}" ma:internalName="TaxCatchAll" ma:showField="CatchAllData" ma:web="7540843a-a232-4063-912c-367249275f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f404e-53eb-4ae5-a7f6-5c41857bb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b563e6b-6a18-468f-8284-fab691eee8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Whocreateit" ma:index="29" nillable="true" ma:displayName="Who create it" ma:format="Dropdown" ma:list="UserInfo" ma:SharePointGroup="0" ma:internalName="Whocreatei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35BA24-0AEC-41FF-AEE5-ED21E3F792C7}">
  <ds:schemaRefs>
    <ds:schemaRef ds:uri="http://purl.org/dc/terms/"/>
    <ds:schemaRef ds:uri="http://www.w3.org/XML/1998/namespace"/>
    <ds:schemaRef ds:uri="7540843a-a232-4063-912c-367249275f67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24f404e-53eb-4ae5-a7f6-5c41857bb4db"/>
  </ds:schemaRefs>
</ds:datastoreItem>
</file>

<file path=customXml/itemProps2.xml><?xml version="1.0" encoding="utf-8"?>
<ds:datastoreItem xmlns:ds="http://schemas.openxmlformats.org/officeDocument/2006/customXml" ds:itemID="{35CE4A20-9131-4531-B6DE-D081FF44442A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882E569-551F-4BA1-A780-08A8FD1ED1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E114DF-7EC8-4590-A2C0-A63B95167025}"/>
</file>

<file path=docProps/app.xml><?xml version="1.0" encoding="utf-8"?>
<Properties xmlns="http://schemas.openxmlformats.org/officeDocument/2006/extended-properties" xmlns:vt="http://schemas.openxmlformats.org/officeDocument/2006/docPropsVTypes">
  <Template>Tech comparisson foe assay dev 2024</Template>
  <TotalTime>37639</TotalTime>
  <Words>995</Words>
  <Application>Microsoft Office PowerPoint</Application>
  <PresentationFormat>Widescreen</PresentationFormat>
  <Paragraphs>101</Paragraphs>
  <Slides>17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Aptos</vt:lpstr>
      <vt:lpstr>Aptos Narrow</vt:lpstr>
      <vt:lpstr>Arial</vt:lpstr>
      <vt:lpstr>Calibri</vt:lpstr>
      <vt:lpstr>Cambria Math</vt:lpstr>
      <vt:lpstr>Century Gothic</vt:lpstr>
      <vt:lpstr>Inter SemiBold</vt:lpstr>
      <vt:lpstr>Custom Design</vt:lpstr>
      <vt:lpstr>SL Normalization</vt:lpstr>
      <vt:lpstr>Overview</vt:lpstr>
      <vt:lpstr>Normalization steps</vt:lpstr>
      <vt:lpstr>Step 1 – Hybridization control normalization</vt:lpstr>
      <vt:lpstr>Step 2 – Median signal normalization on calibrators</vt:lpstr>
      <vt:lpstr>Step 3 – Plate scale normalization</vt:lpstr>
      <vt:lpstr>Step 4 – Inter-plate calibration</vt:lpstr>
      <vt:lpstr>Step 5 – ANML normalization</vt:lpstr>
      <vt:lpstr>Step 5 – ANML normalization – additional notes</vt:lpstr>
      <vt:lpstr>The problem</vt:lpstr>
      <vt:lpstr>Indication effect (20% dilution)</vt:lpstr>
      <vt:lpstr>Indication effect (0.5% dilution)</vt:lpstr>
      <vt:lpstr>Indication effect (0.005% dilution)</vt:lpstr>
      <vt:lpstr>VAMS and Sheba filter proteins concentrations</vt:lpstr>
      <vt:lpstr>Why VAMS samples fail?</vt:lpstr>
      <vt:lpstr>VAMS and Sheba filter proteins concetrations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Eyal Jacob</dc:creator>
  <cp:lastModifiedBy>Gil Loewenthal</cp:lastModifiedBy>
  <cp:revision>4</cp:revision>
  <dcterms:created xsi:type="dcterms:W3CDTF">2024-10-06T10:36:31Z</dcterms:created>
  <dcterms:modified xsi:type="dcterms:W3CDTF">2024-12-23T07:15:36Z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0x01010027808532246A4F408FA18B65285B99FE</vt:lpwstr>
  </property>
  <property fmtid="{D5CDD505-2E9C-101B-9397-08002B2CF9AE}" pid="4" name="_dlc_DocIdItemGuid">
    <vt:lpwstr>39a7c52b-7aff-4cf6-bc6d-da1b6e120f52</vt:lpwstr>
  </property>
</Properties>
</file>